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19" r:id="rId1"/>
  </p:sldMasterIdLst>
  <p:notesMasterIdLst>
    <p:notesMasterId r:id="rId22"/>
  </p:notesMasterIdLst>
  <p:sldIdLst>
    <p:sldId id="312" r:id="rId2"/>
    <p:sldId id="299" r:id="rId3"/>
    <p:sldId id="320" r:id="rId4"/>
    <p:sldId id="321" r:id="rId5"/>
    <p:sldId id="300" r:id="rId6"/>
    <p:sldId id="295" r:id="rId7"/>
    <p:sldId id="258" r:id="rId8"/>
    <p:sldId id="286" r:id="rId9"/>
    <p:sldId id="304" r:id="rId10"/>
    <p:sldId id="313" r:id="rId11"/>
    <p:sldId id="314" r:id="rId12"/>
    <p:sldId id="317" r:id="rId13"/>
    <p:sldId id="318" r:id="rId14"/>
    <p:sldId id="315" r:id="rId15"/>
    <p:sldId id="316" r:id="rId16"/>
    <p:sldId id="322" r:id="rId17"/>
    <p:sldId id="309" r:id="rId18"/>
    <p:sldId id="319" r:id="rId19"/>
    <p:sldId id="323" r:id="rId20"/>
    <p:sldId id="270" r:id="rId2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9696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99136-7AC1-401E-B8AB-73AC5621EE0E}" v="11" dt="2020-06-24T14:26:55.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67" autoAdjust="0"/>
  </p:normalViewPr>
  <p:slideViewPr>
    <p:cSldViewPr>
      <p:cViewPr varScale="1">
        <p:scale>
          <a:sx n="90" d="100"/>
          <a:sy n="90" d="100"/>
        </p:scale>
        <p:origin x="148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ini, Mariam M." userId="fb302b2c-584f-49eb-8158-f1abad9b9c62" providerId="ADAL" clId="{6FF99136-7AC1-401E-B8AB-73AC5621EE0E}"/>
    <pc:docChg chg="undo custSel addSld modSld">
      <pc:chgData name="Zeini, Mariam M." userId="fb302b2c-584f-49eb-8158-f1abad9b9c62" providerId="ADAL" clId="{6FF99136-7AC1-401E-B8AB-73AC5621EE0E}" dt="2020-06-24T14:26:59.289" v="379" actId="15"/>
      <pc:docMkLst>
        <pc:docMk/>
      </pc:docMkLst>
      <pc:sldChg chg="addSp delSp modSp mod setBg setClrOvrMap">
        <pc:chgData name="Zeini, Mariam M." userId="fb302b2c-584f-49eb-8158-f1abad9b9c62" providerId="ADAL" clId="{6FF99136-7AC1-401E-B8AB-73AC5621EE0E}" dt="2020-06-24T14:14:35.962" v="0" actId="26606"/>
        <pc:sldMkLst>
          <pc:docMk/>
          <pc:sldMk cId="0" sldId="314"/>
        </pc:sldMkLst>
        <pc:spChg chg="add">
          <ac:chgData name="Zeini, Mariam M." userId="fb302b2c-584f-49eb-8158-f1abad9b9c62" providerId="ADAL" clId="{6FF99136-7AC1-401E-B8AB-73AC5621EE0E}" dt="2020-06-24T14:14:35.962" v="0" actId="26606"/>
          <ac:spMkLst>
            <pc:docMk/>
            <pc:sldMk cId="0" sldId="314"/>
            <ac:spMk id="74" creationId="{4E78424C-6FD0-41F8-9CAA-5DC19C42359F}"/>
          </ac:spMkLst>
        </pc:spChg>
        <pc:spChg chg="add">
          <ac:chgData name="Zeini, Mariam M." userId="fb302b2c-584f-49eb-8158-f1abad9b9c62" providerId="ADAL" clId="{6FF99136-7AC1-401E-B8AB-73AC5621EE0E}" dt="2020-06-24T14:14:35.962" v="0" actId="26606"/>
          <ac:spMkLst>
            <pc:docMk/>
            <pc:sldMk cId="0" sldId="314"/>
            <ac:spMk id="76" creationId="{DD136760-57DC-4301-8BEA-B71AD2D13905}"/>
          </ac:spMkLst>
        </pc:spChg>
        <pc:spChg chg="add">
          <ac:chgData name="Zeini, Mariam M." userId="fb302b2c-584f-49eb-8158-f1abad9b9c62" providerId="ADAL" clId="{6FF99136-7AC1-401E-B8AB-73AC5621EE0E}" dt="2020-06-24T14:14:35.962" v="0" actId="26606"/>
          <ac:spMkLst>
            <pc:docMk/>
            <pc:sldMk cId="0" sldId="314"/>
            <ac:spMk id="78" creationId="{BDC58DEA-1307-4F44-AD47-E613D8B76A89}"/>
          </ac:spMkLst>
        </pc:spChg>
        <pc:spChg chg="add">
          <ac:chgData name="Zeini, Mariam M." userId="fb302b2c-584f-49eb-8158-f1abad9b9c62" providerId="ADAL" clId="{6FF99136-7AC1-401E-B8AB-73AC5621EE0E}" dt="2020-06-24T14:14:35.962" v="0" actId="26606"/>
          <ac:spMkLst>
            <pc:docMk/>
            <pc:sldMk cId="0" sldId="314"/>
            <ac:spMk id="80" creationId="{C99B912D-1E4B-42AF-A2BE-CFEFEC916EE7}"/>
          </ac:spMkLst>
        </pc:spChg>
        <pc:spChg chg="mod">
          <ac:chgData name="Zeini, Mariam M." userId="fb302b2c-584f-49eb-8158-f1abad9b9c62" providerId="ADAL" clId="{6FF99136-7AC1-401E-B8AB-73AC5621EE0E}" dt="2020-06-24T14:14:35.962" v="0" actId="26606"/>
          <ac:spMkLst>
            <pc:docMk/>
            <pc:sldMk cId="0" sldId="314"/>
            <ac:spMk id="24578" creationId="{40C6A82D-EF5B-41E0-8710-13A0F0DE7831}"/>
          </ac:spMkLst>
        </pc:spChg>
        <pc:spChg chg="del">
          <ac:chgData name="Zeini, Mariam M." userId="fb302b2c-584f-49eb-8158-f1abad9b9c62" providerId="ADAL" clId="{6FF99136-7AC1-401E-B8AB-73AC5621EE0E}" dt="2020-06-24T14:14:35.962" v="0" actId="26606"/>
          <ac:spMkLst>
            <pc:docMk/>
            <pc:sldMk cId="0" sldId="314"/>
            <ac:spMk id="30723" creationId="{DB651EE1-AFA0-4BC1-99D0-70BD62127EB2}"/>
          </ac:spMkLst>
        </pc:spChg>
        <pc:graphicFrameChg chg="add">
          <ac:chgData name="Zeini, Mariam M." userId="fb302b2c-584f-49eb-8158-f1abad9b9c62" providerId="ADAL" clId="{6FF99136-7AC1-401E-B8AB-73AC5621EE0E}" dt="2020-06-24T14:14:35.962" v="0" actId="26606"/>
          <ac:graphicFrameMkLst>
            <pc:docMk/>
            <pc:sldMk cId="0" sldId="314"/>
            <ac:graphicFrameMk id="30725" creationId="{9AA143CB-8762-4EA2-87D6-91B18541BA65}"/>
          </ac:graphicFrameMkLst>
        </pc:graphicFrameChg>
      </pc:sldChg>
      <pc:sldChg chg="modSp">
        <pc:chgData name="Zeini, Mariam M." userId="fb302b2c-584f-49eb-8158-f1abad9b9c62" providerId="ADAL" clId="{6FF99136-7AC1-401E-B8AB-73AC5621EE0E}" dt="2020-06-24T14:17:06.995" v="77" actId="20577"/>
        <pc:sldMkLst>
          <pc:docMk/>
          <pc:sldMk cId="0" sldId="315"/>
        </pc:sldMkLst>
        <pc:spChg chg="mod">
          <ac:chgData name="Zeini, Mariam M." userId="fb302b2c-584f-49eb-8158-f1abad9b9c62" providerId="ADAL" clId="{6FF99136-7AC1-401E-B8AB-73AC5621EE0E}" dt="2020-06-24T14:17:06.995" v="77" actId="20577"/>
          <ac:spMkLst>
            <pc:docMk/>
            <pc:sldMk cId="0" sldId="315"/>
            <ac:spMk id="30723" creationId="{55B45CD6-720A-4584-AB97-6FD03C2E18C6}"/>
          </ac:spMkLst>
        </pc:spChg>
      </pc:sldChg>
      <pc:sldChg chg="addSp delSp modSp mod setBg setClrOvrMap">
        <pc:chgData name="Zeini, Mariam M." userId="fb302b2c-584f-49eb-8158-f1abad9b9c62" providerId="ADAL" clId="{6FF99136-7AC1-401E-B8AB-73AC5621EE0E}" dt="2020-06-24T14:16:15.445" v="4" actId="26606"/>
        <pc:sldMkLst>
          <pc:docMk/>
          <pc:sldMk cId="0" sldId="317"/>
        </pc:sldMkLst>
        <pc:spChg chg="add del">
          <ac:chgData name="Zeini, Mariam M." userId="fb302b2c-584f-49eb-8158-f1abad9b9c62" providerId="ADAL" clId="{6FF99136-7AC1-401E-B8AB-73AC5621EE0E}" dt="2020-06-24T14:16:15.445" v="4" actId="26606"/>
          <ac:spMkLst>
            <pc:docMk/>
            <pc:sldMk cId="0" sldId="317"/>
            <ac:spMk id="74" creationId="{F747F1B4-B831-4277-8AB0-32767F7EB7BF}"/>
          </ac:spMkLst>
        </pc:spChg>
        <pc:spChg chg="add del">
          <ac:chgData name="Zeini, Mariam M." userId="fb302b2c-584f-49eb-8158-f1abad9b9c62" providerId="ADAL" clId="{6FF99136-7AC1-401E-B8AB-73AC5621EE0E}" dt="2020-06-24T14:16:15.445" v="4" actId="26606"/>
          <ac:spMkLst>
            <pc:docMk/>
            <pc:sldMk cId="0" sldId="317"/>
            <ac:spMk id="76" creationId="{D80CFA21-AB7C-4BEB-9BFF-05764FBBF3C6}"/>
          </ac:spMkLst>
        </pc:spChg>
        <pc:spChg chg="add del">
          <ac:chgData name="Zeini, Mariam M." userId="fb302b2c-584f-49eb-8158-f1abad9b9c62" providerId="ADAL" clId="{6FF99136-7AC1-401E-B8AB-73AC5621EE0E}" dt="2020-06-24T14:16:15.445" v="4" actId="26606"/>
          <ac:spMkLst>
            <pc:docMk/>
            <pc:sldMk cId="0" sldId="317"/>
            <ac:spMk id="78" creationId="{12F7E335-851A-4CAE-B09F-E657819D4600}"/>
          </ac:spMkLst>
        </pc:spChg>
        <pc:spChg chg="add del">
          <ac:chgData name="Zeini, Mariam M." userId="fb302b2c-584f-49eb-8158-f1abad9b9c62" providerId="ADAL" clId="{6FF99136-7AC1-401E-B8AB-73AC5621EE0E}" dt="2020-06-24T14:16:15.445" v="4" actId="26606"/>
          <ac:spMkLst>
            <pc:docMk/>
            <pc:sldMk cId="0" sldId="317"/>
            <ac:spMk id="80" creationId="{10B541F0-7F6E-402E-84D8-CF96EACA5FBC}"/>
          </ac:spMkLst>
        </pc:spChg>
        <pc:spChg chg="mod">
          <ac:chgData name="Zeini, Mariam M." userId="fb302b2c-584f-49eb-8158-f1abad9b9c62" providerId="ADAL" clId="{6FF99136-7AC1-401E-B8AB-73AC5621EE0E}" dt="2020-06-24T14:16:15.445" v="4" actId="26606"/>
          <ac:spMkLst>
            <pc:docMk/>
            <pc:sldMk cId="0" sldId="317"/>
            <ac:spMk id="26626" creationId="{405BAB53-CB36-4099-BA33-CC6AF8F895AE}"/>
          </ac:spMkLst>
        </pc:spChg>
        <pc:spChg chg="add del">
          <ac:chgData name="Zeini, Mariam M." userId="fb302b2c-584f-49eb-8158-f1abad9b9c62" providerId="ADAL" clId="{6FF99136-7AC1-401E-B8AB-73AC5621EE0E}" dt="2020-06-24T14:16:15.445" v="4" actId="26606"/>
          <ac:spMkLst>
            <pc:docMk/>
            <pc:sldMk cId="0" sldId="317"/>
            <ac:spMk id="32771" creationId="{AB515101-A631-489E-8E23-77C1157A9341}"/>
          </ac:spMkLst>
        </pc:spChg>
        <pc:graphicFrameChg chg="add del mod">
          <ac:chgData name="Zeini, Mariam M." userId="fb302b2c-584f-49eb-8158-f1abad9b9c62" providerId="ADAL" clId="{6FF99136-7AC1-401E-B8AB-73AC5621EE0E}" dt="2020-06-24T14:16:15.445" v="4" actId="26606"/>
          <ac:graphicFrameMkLst>
            <pc:docMk/>
            <pc:sldMk cId="0" sldId="317"/>
            <ac:graphicFrameMk id="32773" creationId="{B6255055-2C7B-4753-97E1-AD5718A8BF16}"/>
          </ac:graphicFrameMkLst>
        </pc:graphicFrameChg>
      </pc:sldChg>
      <pc:sldChg chg="modSp add">
        <pc:chgData name="Zeini, Mariam M." userId="fb302b2c-584f-49eb-8158-f1abad9b9c62" providerId="ADAL" clId="{6FF99136-7AC1-401E-B8AB-73AC5621EE0E}" dt="2020-06-24T14:24:59.054" v="348" actId="20577"/>
        <pc:sldMkLst>
          <pc:docMk/>
          <pc:sldMk cId="2301011468" sldId="322"/>
        </pc:sldMkLst>
        <pc:spChg chg="mod">
          <ac:chgData name="Zeini, Mariam M." userId="fb302b2c-584f-49eb-8158-f1abad9b9c62" providerId="ADAL" clId="{6FF99136-7AC1-401E-B8AB-73AC5621EE0E}" dt="2020-06-24T14:23:53.161" v="324" actId="20577"/>
          <ac:spMkLst>
            <pc:docMk/>
            <pc:sldMk cId="2301011468" sldId="322"/>
            <ac:spMk id="2" creationId="{DD4D69A1-D2CE-40D1-AA75-3F66997B69F3}"/>
          </ac:spMkLst>
        </pc:spChg>
        <pc:spChg chg="mod">
          <ac:chgData name="Zeini, Mariam M." userId="fb302b2c-584f-49eb-8158-f1abad9b9c62" providerId="ADAL" clId="{6FF99136-7AC1-401E-B8AB-73AC5621EE0E}" dt="2020-06-24T14:24:59.054" v="348" actId="20577"/>
          <ac:spMkLst>
            <pc:docMk/>
            <pc:sldMk cId="2301011468" sldId="322"/>
            <ac:spMk id="3" creationId="{863A6C7F-BEAC-482A-9C95-B0F5BF95A5BB}"/>
          </ac:spMkLst>
        </pc:spChg>
      </pc:sldChg>
      <pc:sldChg chg="addSp modSp add">
        <pc:chgData name="Zeini, Mariam M." userId="fb302b2c-584f-49eb-8158-f1abad9b9c62" providerId="ADAL" clId="{6FF99136-7AC1-401E-B8AB-73AC5621EE0E}" dt="2020-06-24T14:26:59.289" v="379" actId="15"/>
        <pc:sldMkLst>
          <pc:docMk/>
          <pc:sldMk cId="3227174648" sldId="323"/>
        </pc:sldMkLst>
        <pc:spChg chg="add mod">
          <ac:chgData name="Zeini, Mariam M." userId="fb302b2c-584f-49eb-8158-f1abad9b9c62" providerId="ADAL" clId="{6FF99136-7AC1-401E-B8AB-73AC5621EE0E}" dt="2020-06-24T14:26:38.663" v="369" actId="20577"/>
          <ac:spMkLst>
            <pc:docMk/>
            <pc:sldMk cId="3227174648" sldId="323"/>
            <ac:spMk id="2" creationId="{12C5224A-B3D6-4B27-AF53-4AABCE2191D4}"/>
          </ac:spMkLst>
        </pc:spChg>
        <pc:spChg chg="add mod">
          <ac:chgData name="Zeini, Mariam M." userId="fb302b2c-584f-49eb-8158-f1abad9b9c62" providerId="ADAL" clId="{6FF99136-7AC1-401E-B8AB-73AC5621EE0E}" dt="2020-06-24T14:26:59.289" v="379" actId="15"/>
          <ac:spMkLst>
            <pc:docMk/>
            <pc:sldMk cId="3227174648" sldId="323"/>
            <ac:spMk id="3" creationId="{A1AF32C9-7D11-485E-8166-2083CF7702E0}"/>
          </ac:spMkLst>
        </pc:spChg>
      </pc:sldChg>
    </pc:docChg>
  </pc:docChgLst>
  <pc:docChgLst>
    <pc:chgData name="Zeini, Mariam M." userId="fb302b2c-584f-49eb-8158-f1abad9b9c62" providerId="ADAL" clId="{5561ACC1-884A-43AA-B958-CD4EA6472AFB}"/>
    <pc:docChg chg="undo custSel mod modSld">
      <pc:chgData name="Zeini, Mariam M." userId="fb302b2c-584f-49eb-8158-f1abad9b9c62" providerId="ADAL" clId="{5561ACC1-884A-43AA-B958-CD4EA6472AFB}" dt="2020-06-21T17:45:59.520" v="9" actId="26606"/>
      <pc:docMkLst>
        <pc:docMk/>
      </pc:docMkLst>
      <pc:sldChg chg="addSp delSp modSp mod setBg setClrOvrMap">
        <pc:chgData name="Zeini, Mariam M." userId="fb302b2c-584f-49eb-8158-f1abad9b9c62" providerId="ADAL" clId="{5561ACC1-884A-43AA-B958-CD4EA6472AFB}" dt="2020-06-21T17:45:13.926" v="0" actId="26606"/>
        <pc:sldMkLst>
          <pc:docMk/>
          <pc:sldMk cId="0" sldId="295"/>
        </pc:sldMkLst>
        <pc:spChg chg="add">
          <ac:chgData name="Zeini, Mariam M." userId="fb302b2c-584f-49eb-8158-f1abad9b9c62" providerId="ADAL" clId="{5561ACC1-884A-43AA-B958-CD4EA6472AFB}" dt="2020-06-21T17:45:13.926" v="0" actId="26606"/>
          <ac:spMkLst>
            <pc:docMk/>
            <pc:sldMk cId="0" sldId="295"/>
            <ac:spMk id="77" creationId="{C393B4A7-6ABF-423D-A762-3CDB4897A833}"/>
          </ac:spMkLst>
        </pc:spChg>
        <pc:spChg chg="add">
          <ac:chgData name="Zeini, Mariam M." userId="fb302b2c-584f-49eb-8158-f1abad9b9c62" providerId="ADAL" clId="{5561ACC1-884A-43AA-B958-CD4EA6472AFB}" dt="2020-06-21T17:45:13.926" v="0" actId="26606"/>
          <ac:spMkLst>
            <pc:docMk/>
            <pc:sldMk cId="0" sldId="295"/>
            <ac:spMk id="83" creationId="{01AD250C-F2EA-449F-9B14-DF5BB674C500}"/>
          </ac:spMkLst>
        </pc:spChg>
        <pc:spChg chg="add">
          <ac:chgData name="Zeini, Mariam M." userId="fb302b2c-584f-49eb-8158-f1abad9b9c62" providerId="ADAL" clId="{5561ACC1-884A-43AA-B958-CD4EA6472AFB}" dt="2020-06-21T17:45:13.926" v="0" actId="26606"/>
          <ac:spMkLst>
            <pc:docMk/>
            <pc:sldMk cId="0" sldId="295"/>
            <ac:spMk id="85" creationId="{4E78424C-6FD0-41F8-9CAA-5DC19C42359F}"/>
          </ac:spMkLst>
        </pc:spChg>
        <pc:spChg chg="add">
          <ac:chgData name="Zeini, Mariam M." userId="fb302b2c-584f-49eb-8158-f1abad9b9c62" providerId="ADAL" clId="{5561ACC1-884A-43AA-B958-CD4EA6472AFB}" dt="2020-06-21T17:45:13.926" v="0" actId="26606"/>
          <ac:spMkLst>
            <pc:docMk/>
            <pc:sldMk cId="0" sldId="295"/>
            <ac:spMk id="87" creationId="{DD136760-57DC-4301-8BEA-B71AD2D13905}"/>
          </ac:spMkLst>
        </pc:spChg>
        <pc:spChg chg="add">
          <ac:chgData name="Zeini, Mariam M." userId="fb302b2c-584f-49eb-8158-f1abad9b9c62" providerId="ADAL" clId="{5561ACC1-884A-43AA-B958-CD4EA6472AFB}" dt="2020-06-21T17:45:13.926" v="0" actId="26606"/>
          <ac:spMkLst>
            <pc:docMk/>
            <pc:sldMk cId="0" sldId="295"/>
            <ac:spMk id="89" creationId="{BDC58DEA-1307-4F44-AD47-E613D8B76A89}"/>
          </ac:spMkLst>
        </pc:spChg>
        <pc:spChg chg="add">
          <ac:chgData name="Zeini, Mariam M." userId="fb302b2c-584f-49eb-8158-f1abad9b9c62" providerId="ADAL" clId="{5561ACC1-884A-43AA-B958-CD4EA6472AFB}" dt="2020-06-21T17:45:13.926" v="0" actId="26606"/>
          <ac:spMkLst>
            <pc:docMk/>
            <pc:sldMk cId="0" sldId="295"/>
            <ac:spMk id="91" creationId="{C99B912D-1E4B-42AF-A2BE-CFEFEC916EE7}"/>
          </ac:spMkLst>
        </pc:spChg>
        <pc:spChg chg="mod">
          <ac:chgData name="Zeini, Mariam M." userId="fb302b2c-584f-49eb-8158-f1abad9b9c62" providerId="ADAL" clId="{5561ACC1-884A-43AA-B958-CD4EA6472AFB}" dt="2020-06-21T17:45:13.926" v="0" actId="26606"/>
          <ac:spMkLst>
            <pc:docMk/>
            <pc:sldMk cId="0" sldId="295"/>
            <ac:spMk id="14338" creationId="{3BB89B44-D905-4E35-A8A8-B953B48D8916}"/>
          </ac:spMkLst>
        </pc:spChg>
        <pc:spChg chg="del">
          <ac:chgData name="Zeini, Mariam M." userId="fb302b2c-584f-49eb-8158-f1abad9b9c62" providerId="ADAL" clId="{5561ACC1-884A-43AA-B958-CD4EA6472AFB}" dt="2020-06-21T17:45:13.926" v="0" actId="26606"/>
          <ac:spMkLst>
            <pc:docMk/>
            <pc:sldMk cId="0" sldId="295"/>
            <ac:spMk id="14339" creationId="{4F7855EE-8BE8-4BE7-BF3A-44446E39BEF2}"/>
          </ac:spMkLst>
        </pc:spChg>
        <pc:graphicFrameChg chg="add">
          <ac:chgData name="Zeini, Mariam M." userId="fb302b2c-584f-49eb-8158-f1abad9b9c62" providerId="ADAL" clId="{5561ACC1-884A-43AA-B958-CD4EA6472AFB}" dt="2020-06-21T17:45:13.926" v="0" actId="26606"/>
          <ac:graphicFrameMkLst>
            <pc:docMk/>
            <pc:sldMk cId="0" sldId="295"/>
            <ac:graphicFrameMk id="14341" creationId="{1C015AE3-4341-4870-A174-AE0411403B83}"/>
          </ac:graphicFrameMkLst>
        </pc:graphicFrameChg>
        <pc:picChg chg="add">
          <ac:chgData name="Zeini, Mariam M." userId="fb302b2c-584f-49eb-8158-f1abad9b9c62" providerId="ADAL" clId="{5561ACC1-884A-43AA-B958-CD4EA6472AFB}" dt="2020-06-21T17:45:13.926" v="0" actId="26606"/>
          <ac:picMkLst>
            <pc:docMk/>
            <pc:sldMk cId="0" sldId="295"/>
            <ac:picMk id="73" creationId="{F1B8F9CB-890B-4CB8-B503-188A763E2FC1}"/>
          </ac:picMkLst>
        </pc:picChg>
        <pc:picChg chg="add">
          <ac:chgData name="Zeini, Mariam M." userId="fb302b2c-584f-49eb-8158-f1abad9b9c62" providerId="ADAL" clId="{5561ACC1-884A-43AA-B958-CD4EA6472AFB}" dt="2020-06-21T17:45:13.926" v="0" actId="26606"/>
          <ac:picMkLst>
            <pc:docMk/>
            <pc:sldMk cId="0" sldId="295"/>
            <ac:picMk id="75" creationId="{AA632AB4-3837-4FD0-8B62-0A18B573F46D}"/>
          </ac:picMkLst>
        </pc:picChg>
        <pc:picChg chg="add">
          <ac:chgData name="Zeini, Mariam M." userId="fb302b2c-584f-49eb-8158-f1abad9b9c62" providerId="ADAL" clId="{5561ACC1-884A-43AA-B958-CD4EA6472AFB}" dt="2020-06-21T17:45:13.926" v="0" actId="26606"/>
          <ac:picMkLst>
            <pc:docMk/>
            <pc:sldMk cId="0" sldId="295"/>
            <ac:picMk id="79" creationId="{9CD2319A-6FA9-4EFB-9EDF-7304467425E8}"/>
          </ac:picMkLst>
        </pc:picChg>
        <pc:picChg chg="add">
          <ac:chgData name="Zeini, Mariam M." userId="fb302b2c-584f-49eb-8158-f1abad9b9c62" providerId="ADAL" clId="{5561ACC1-884A-43AA-B958-CD4EA6472AFB}" dt="2020-06-21T17:45:13.926" v="0" actId="26606"/>
          <ac:picMkLst>
            <pc:docMk/>
            <pc:sldMk cId="0" sldId="295"/>
            <ac:picMk id="81" creationId="{D1692A93-3514-4486-8B67-CCA4E0259BCB}"/>
          </ac:picMkLst>
        </pc:picChg>
      </pc:sldChg>
      <pc:sldChg chg="addSp delSp modSp mod setBg setClrOvrMap">
        <pc:chgData name="Zeini, Mariam M." userId="fb302b2c-584f-49eb-8158-f1abad9b9c62" providerId="ADAL" clId="{5561ACC1-884A-43AA-B958-CD4EA6472AFB}" dt="2020-06-21T17:45:59.520" v="9" actId="26606"/>
        <pc:sldMkLst>
          <pc:docMk/>
          <pc:sldMk cId="0" sldId="304"/>
        </pc:sldMkLst>
        <pc:spChg chg="add del">
          <ac:chgData name="Zeini, Mariam M." userId="fb302b2c-584f-49eb-8158-f1abad9b9c62" providerId="ADAL" clId="{5561ACC1-884A-43AA-B958-CD4EA6472AFB}" dt="2020-06-21T17:45:50.805" v="4" actId="26606"/>
          <ac:spMkLst>
            <pc:docMk/>
            <pc:sldMk cId="0" sldId="304"/>
            <ac:spMk id="77" creationId="{C393B4A7-6ABF-423D-A762-3CDB4897A833}"/>
          </ac:spMkLst>
        </pc:spChg>
        <pc:spChg chg="add del">
          <ac:chgData name="Zeini, Mariam M." userId="fb302b2c-584f-49eb-8158-f1abad9b9c62" providerId="ADAL" clId="{5561ACC1-884A-43AA-B958-CD4EA6472AFB}" dt="2020-06-21T17:45:50.805" v="4" actId="26606"/>
          <ac:spMkLst>
            <pc:docMk/>
            <pc:sldMk cId="0" sldId="304"/>
            <ac:spMk id="83" creationId="{01AD250C-F2EA-449F-9B14-DF5BB674C500}"/>
          </ac:spMkLst>
        </pc:spChg>
        <pc:spChg chg="add del">
          <ac:chgData name="Zeini, Mariam M." userId="fb302b2c-584f-49eb-8158-f1abad9b9c62" providerId="ADAL" clId="{5561ACC1-884A-43AA-B958-CD4EA6472AFB}" dt="2020-06-21T17:45:50.805" v="4" actId="26606"/>
          <ac:spMkLst>
            <pc:docMk/>
            <pc:sldMk cId="0" sldId="304"/>
            <ac:spMk id="85" creationId="{ABE6F9A3-300E-47F5-B41C-C8C5E758DE7C}"/>
          </ac:spMkLst>
        </pc:spChg>
        <pc:spChg chg="add del">
          <ac:chgData name="Zeini, Mariam M." userId="fb302b2c-584f-49eb-8158-f1abad9b9c62" providerId="ADAL" clId="{5561ACC1-884A-43AA-B958-CD4EA6472AFB}" dt="2020-06-21T17:45:50.805" v="4" actId="26606"/>
          <ac:spMkLst>
            <pc:docMk/>
            <pc:sldMk cId="0" sldId="304"/>
            <ac:spMk id="87" creationId="{61B4701B-39FE-43B8-86AA-D6B8789C2207}"/>
          </ac:spMkLst>
        </pc:spChg>
        <pc:spChg chg="add del">
          <ac:chgData name="Zeini, Mariam M." userId="fb302b2c-584f-49eb-8158-f1abad9b9c62" providerId="ADAL" clId="{5561ACC1-884A-43AA-B958-CD4EA6472AFB}" dt="2020-06-21T17:45:50.805" v="4" actId="26606"/>
          <ac:spMkLst>
            <pc:docMk/>
            <pc:sldMk cId="0" sldId="304"/>
            <ac:spMk id="89" creationId="{E9A7EF13-49FA-4355-971A-34B065F35022}"/>
          </ac:spMkLst>
        </pc:spChg>
        <pc:spChg chg="add del">
          <ac:chgData name="Zeini, Mariam M." userId="fb302b2c-584f-49eb-8158-f1abad9b9c62" providerId="ADAL" clId="{5561ACC1-884A-43AA-B958-CD4EA6472AFB}" dt="2020-06-21T17:45:50.805" v="4" actId="26606"/>
          <ac:spMkLst>
            <pc:docMk/>
            <pc:sldMk cId="0" sldId="304"/>
            <ac:spMk id="91" creationId="{92CF3C3E-0F7B-4F0C-8EBD-BDD38E9C66F5}"/>
          </ac:spMkLst>
        </pc:spChg>
        <pc:spChg chg="mod">
          <ac:chgData name="Zeini, Mariam M." userId="fb302b2c-584f-49eb-8158-f1abad9b9c62" providerId="ADAL" clId="{5561ACC1-884A-43AA-B958-CD4EA6472AFB}" dt="2020-06-21T17:45:59.520" v="9" actId="26606"/>
          <ac:spMkLst>
            <pc:docMk/>
            <pc:sldMk cId="0" sldId="304"/>
            <ac:spMk id="20482" creationId="{52BE8C65-3145-4A2D-BCD4-945629BCB3ED}"/>
          </ac:spMkLst>
        </pc:spChg>
        <pc:spChg chg="add del">
          <ac:chgData name="Zeini, Mariam M." userId="fb302b2c-584f-49eb-8158-f1abad9b9c62" providerId="ADAL" clId="{5561ACC1-884A-43AA-B958-CD4EA6472AFB}" dt="2020-06-21T17:45:59.520" v="9" actId="26606"/>
          <ac:spMkLst>
            <pc:docMk/>
            <pc:sldMk cId="0" sldId="304"/>
            <ac:spMk id="20483" creationId="{EA594575-0254-44C1-9F0B-E7CDFDD588DB}"/>
          </ac:spMkLst>
        </pc:spChg>
        <pc:spChg chg="add del">
          <ac:chgData name="Zeini, Mariam M." userId="fb302b2c-584f-49eb-8158-f1abad9b9c62" providerId="ADAL" clId="{5561ACC1-884A-43AA-B958-CD4EA6472AFB}" dt="2020-06-21T17:45:56.569" v="6" actId="26606"/>
          <ac:spMkLst>
            <pc:docMk/>
            <pc:sldMk cId="0" sldId="304"/>
            <ac:spMk id="20489" creationId="{C393B4A7-6ABF-423D-A762-3CDB4897A833}"/>
          </ac:spMkLst>
        </pc:spChg>
        <pc:spChg chg="add del">
          <ac:chgData name="Zeini, Mariam M." userId="fb302b2c-584f-49eb-8158-f1abad9b9c62" providerId="ADAL" clId="{5561ACC1-884A-43AA-B958-CD4EA6472AFB}" dt="2020-06-21T17:45:56.569" v="6" actId="26606"/>
          <ac:spMkLst>
            <pc:docMk/>
            <pc:sldMk cId="0" sldId="304"/>
            <ac:spMk id="20492" creationId="{01AD250C-F2EA-449F-9B14-DF5BB674C500}"/>
          </ac:spMkLst>
        </pc:spChg>
        <pc:spChg chg="add del">
          <ac:chgData name="Zeini, Mariam M." userId="fb302b2c-584f-49eb-8158-f1abad9b9c62" providerId="ADAL" clId="{5561ACC1-884A-43AA-B958-CD4EA6472AFB}" dt="2020-06-21T17:45:56.569" v="6" actId="26606"/>
          <ac:spMkLst>
            <pc:docMk/>
            <pc:sldMk cId="0" sldId="304"/>
            <ac:spMk id="20493" creationId="{F747F1B4-B831-4277-8AB0-32767F7EB7BF}"/>
          </ac:spMkLst>
        </pc:spChg>
        <pc:spChg chg="add del">
          <ac:chgData name="Zeini, Mariam M." userId="fb302b2c-584f-49eb-8158-f1abad9b9c62" providerId="ADAL" clId="{5561ACC1-884A-43AA-B958-CD4EA6472AFB}" dt="2020-06-21T17:45:56.569" v="6" actId="26606"/>
          <ac:spMkLst>
            <pc:docMk/>
            <pc:sldMk cId="0" sldId="304"/>
            <ac:spMk id="20494" creationId="{D80CFA21-AB7C-4BEB-9BFF-05764FBBF3C6}"/>
          </ac:spMkLst>
        </pc:spChg>
        <pc:spChg chg="add del">
          <ac:chgData name="Zeini, Mariam M." userId="fb302b2c-584f-49eb-8158-f1abad9b9c62" providerId="ADAL" clId="{5561ACC1-884A-43AA-B958-CD4EA6472AFB}" dt="2020-06-21T17:45:56.569" v="6" actId="26606"/>
          <ac:spMkLst>
            <pc:docMk/>
            <pc:sldMk cId="0" sldId="304"/>
            <ac:spMk id="20495" creationId="{12F7E335-851A-4CAE-B09F-E657819D4600}"/>
          </ac:spMkLst>
        </pc:spChg>
        <pc:spChg chg="add del">
          <ac:chgData name="Zeini, Mariam M." userId="fb302b2c-584f-49eb-8158-f1abad9b9c62" providerId="ADAL" clId="{5561ACC1-884A-43AA-B958-CD4EA6472AFB}" dt="2020-06-21T17:45:56.569" v="6" actId="26606"/>
          <ac:spMkLst>
            <pc:docMk/>
            <pc:sldMk cId="0" sldId="304"/>
            <ac:spMk id="20496" creationId="{10B541F0-7F6E-402E-84D8-CF96EACA5FBC}"/>
          </ac:spMkLst>
        </pc:spChg>
        <pc:spChg chg="add del">
          <ac:chgData name="Zeini, Mariam M." userId="fb302b2c-584f-49eb-8158-f1abad9b9c62" providerId="ADAL" clId="{5561ACC1-884A-43AA-B958-CD4EA6472AFB}" dt="2020-06-21T17:45:59.428" v="8" actId="26606"/>
          <ac:spMkLst>
            <pc:docMk/>
            <pc:sldMk cId="0" sldId="304"/>
            <ac:spMk id="20501" creationId="{C393B4A7-6ABF-423D-A762-3CDB4897A833}"/>
          </ac:spMkLst>
        </pc:spChg>
        <pc:spChg chg="add del">
          <ac:chgData name="Zeini, Mariam M." userId="fb302b2c-584f-49eb-8158-f1abad9b9c62" providerId="ADAL" clId="{5561ACC1-884A-43AA-B958-CD4EA6472AFB}" dt="2020-06-21T17:45:59.428" v="8" actId="26606"/>
          <ac:spMkLst>
            <pc:docMk/>
            <pc:sldMk cId="0" sldId="304"/>
            <ac:spMk id="20504" creationId="{01AD250C-F2EA-449F-9B14-DF5BB674C500}"/>
          </ac:spMkLst>
        </pc:spChg>
        <pc:spChg chg="add del">
          <ac:chgData name="Zeini, Mariam M." userId="fb302b2c-584f-49eb-8158-f1abad9b9c62" providerId="ADAL" clId="{5561ACC1-884A-43AA-B958-CD4EA6472AFB}" dt="2020-06-21T17:45:59.428" v="8" actId="26606"/>
          <ac:spMkLst>
            <pc:docMk/>
            <pc:sldMk cId="0" sldId="304"/>
            <ac:spMk id="20505" creationId="{ABE6F9A3-300E-47F5-B41C-C8C5E758DE7C}"/>
          </ac:spMkLst>
        </pc:spChg>
        <pc:spChg chg="add del">
          <ac:chgData name="Zeini, Mariam M." userId="fb302b2c-584f-49eb-8158-f1abad9b9c62" providerId="ADAL" clId="{5561ACC1-884A-43AA-B958-CD4EA6472AFB}" dt="2020-06-21T17:45:59.428" v="8" actId="26606"/>
          <ac:spMkLst>
            <pc:docMk/>
            <pc:sldMk cId="0" sldId="304"/>
            <ac:spMk id="20506" creationId="{61B4701B-39FE-43B8-86AA-D6B8789C2207}"/>
          </ac:spMkLst>
        </pc:spChg>
        <pc:spChg chg="add del">
          <ac:chgData name="Zeini, Mariam M." userId="fb302b2c-584f-49eb-8158-f1abad9b9c62" providerId="ADAL" clId="{5561ACC1-884A-43AA-B958-CD4EA6472AFB}" dt="2020-06-21T17:45:59.428" v="8" actId="26606"/>
          <ac:spMkLst>
            <pc:docMk/>
            <pc:sldMk cId="0" sldId="304"/>
            <ac:spMk id="20507" creationId="{E9A7EF13-49FA-4355-971A-34B065F35022}"/>
          </ac:spMkLst>
        </pc:spChg>
        <pc:spChg chg="add del">
          <ac:chgData name="Zeini, Mariam M." userId="fb302b2c-584f-49eb-8158-f1abad9b9c62" providerId="ADAL" clId="{5561ACC1-884A-43AA-B958-CD4EA6472AFB}" dt="2020-06-21T17:45:59.428" v="8" actId="26606"/>
          <ac:spMkLst>
            <pc:docMk/>
            <pc:sldMk cId="0" sldId="304"/>
            <ac:spMk id="20508" creationId="{92CF3C3E-0F7B-4F0C-8EBD-BDD38E9C66F5}"/>
          </ac:spMkLst>
        </pc:spChg>
        <pc:spChg chg="add">
          <ac:chgData name="Zeini, Mariam M." userId="fb302b2c-584f-49eb-8158-f1abad9b9c62" providerId="ADAL" clId="{5561ACC1-884A-43AA-B958-CD4EA6472AFB}" dt="2020-06-21T17:45:59.520" v="9" actId="26606"/>
          <ac:spMkLst>
            <pc:docMk/>
            <pc:sldMk cId="0" sldId="304"/>
            <ac:spMk id="20513" creationId="{C393B4A7-6ABF-423D-A762-3CDB4897A833}"/>
          </ac:spMkLst>
        </pc:spChg>
        <pc:spChg chg="add">
          <ac:chgData name="Zeini, Mariam M." userId="fb302b2c-584f-49eb-8158-f1abad9b9c62" providerId="ADAL" clId="{5561ACC1-884A-43AA-B958-CD4EA6472AFB}" dt="2020-06-21T17:45:59.520" v="9" actId="26606"/>
          <ac:spMkLst>
            <pc:docMk/>
            <pc:sldMk cId="0" sldId="304"/>
            <ac:spMk id="20516" creationId="{01AD250C-F2EA-449F-9B14-DF5BB674C500}"/>
          </ac:spMkLst>
        </pc:spChg>
        <pc:spChg chg="add">
          <ac:chgData name="Zeini, Mariam M." userId="fb302b2c-584f-49eb-8158-f1abad9b9c62" providerId="ADAL" clId="{5561ACC1-884A-43AA-B958-CD4EA6472AFB}" dt="2020-06-21T17:45:59.520" v="9" actId="26606"/>
          <ac:spMkLst>
            <pc:docMk/>
            <pc:sldMk cId="0" sldId="304"/>
            <ac:spMk id="20517" creationId="{F747F1B4-B831-4277-8AB0-32767F7EB7BF}"/>
          </ac:spMkLst>
        </pc:spChg>
        <pc:spChg chg="add">
          <ac:chgData name="Zeini, Mariam M." userId="fb302b2c-584f-49eb-8158-f1abad9b9c62" providerId="ADAL" clId="{5561ACC1-884A-43AA-B958-CD4EA6472AFB}" dt="2020-06-21T17:45:59.520" v="9" actId="26606"/>
          <ac:spMkLst>
            <pc:docMk/>
            <pc:sldMk cId="0" sldId="304"/>
            <ac:spMk id="20518" creationId="{D80CFA21-AB7C-4BEB-9BFF-05764FBBF3C6}"/>
          </ac:spMkLst>
        </pc:spChg>
        <pc:spChg chg="add">
          <ac:chgData name="Zeini, Mariam M." userId="fb302b2c-584f-49eb-8158-f1abad9b9c62" providerId="ADAL" clId="{5561ACC1-884A-43AA-B958-CD4EA6472AFB}" dt="2020-06-21T17:45:59.520" v="9" actId="26606"/>
          <ac:spMkLst>
            <pc:docMk/>
            <pc:sldMk cId="0" sldId="304"/>
            <ac:spMk id="20519" creationId="{12F7E335-851A-4CAE-B09F-E657819D4600}"/>
          </ac:spMkLst>
        </pc:spChg>
        <pc:spChg chg="add">
          <ac:chgData name="Zeini, Mariam M." userId="fb302b2c-584f-49eb-8158-f1abad9b9c62" providerId="ADAL" clId="{5561ACC1-884A-43AA-B958-CD4EA6472AFB}" dt="2020-06-21T17:45:59.520" v="9" actId="26606"/>
          <ac:spMkLst>
            <pc:docMk/>
            <pc:sldMk cId="0" sldId="304"/>
            <ac:spMk id="20520" creationId="{10B541F0-7F6E-402E-84D8-CF96EACA5FBC}"/>
          </ac:spMkLst>
        </pc:spChg>
        <pc:graphicFrameChg chg="add del">
          <ac:chgData name="Zeini, Mariam M." userId="fb302b2c-584f-49eb-8158-f1abad9b9c62" providerId="ADAL" clId="{5561ACC1-884A-43AA-B958-CD4EA6472AFB}" dt="2020-06-21T17:45:50.805" v="4" actId="26606"/>
          <ac:graphicFrameMkLst>
            <pc:docMk/>
            <pc:sldMk cId="0" sldId="304"/>
            <ac:graphicFrameMk id="20485" creationId="{BEA847F7-CAE2-4F6A-99AE-C202201CB3BA}"/>
          </ac:graphicFrameMkLst>
        </pc:graphicFrameChg>
        <pc:graphicFrameChg chg="add del">
          <ac:chgData name="Zeini, Mariam M." userId="fb302b2c-584f-49eb-8158-f1abad9b9c62" providerId="ADAL" clId="{5561ACC1-884A-43AA-B958-CD4EA6472AFB}" dt="2020-06-21T17:45:56.569" v="6" actId="26606"/>
          <ac:graphicFrameMkLst>
            <pc:docMk/>
            <pc:sldMk cId="0" sldId="304"/>
            <ac:graphicFrameMk id="20497" creationId="{BCB08FCC-BA72-4F54-AD50-EF838B284B7E}"/>
          </ac:graphicFrameMkLst>
        </pc:graphicFrameChg>
        <pc:graphicFrameChg chg="add del">
          <ac:chgData name="Zeini, Mariam M." userId="fb302b2c-584f-49eb-8158-f1abad9b9c62" providerId="ADAL" clId="{5561ACC1-884A-43AA-B958-CD4EA6472AFB}" dt="2020-06-21T17:45:59.428" v="8" actId="26606"/>
          <ac:graphicFrameMkLst>
            <pc:docMk/>
            <pc:sldMk cId="0" sldId="304"/>
            <ac:graphicFrameMk id="20509" creationId="{709CB928-5433-4612-9DA3-FC8DE207644E}"/>
          </ac:graphicFrameMkLst>
        </pc:graphicFrameChg>
        <pc:graphicFrameChg chg="add">
          <ac:chgData name="Zeini, Mariam M." userId="fb302b2c-584f-49eb-8158-f1abad9b9c62" providerId="ADAL" clId="{5561ACC1-884A-43AA-B958-CD4EA6472AFB}" dt="2020-06-21T17:45:59.520" v="9" actId="26606"/>
          <ac:graphicFrameMkLst>
            <pc:docMk/>
            <pc:sldMk cId="0" sldId="304"/>
            <ac:graphicFrameMk id="20521" creationId="{BF67B68F-FBCA-447F-9337-185703EC6698}"/>
          </ac:graphicFrameMkLst>
        </pc:graphicFrameChg>
        <pc:picChg chg="add del">
          <ac:chgData name="Zeini, Mariam M." userId="fb302b2c-584f-49eb-8158-f1abad9b9c62" providerId="ADAL" clId="{5561ACC1-884A-43AA-B958-CD4EA6472AFB}" dt="2020-06-21T17:45:50.805" v="4" actId="26606"/>
          <ac:picMkLst>
            <pc:docMk/>
            <pc:sldMk cId="0" sldId="304"/>
            <ac:picMk id="73" creationId="{F1B8F9CB-890B-4CB8-B503-188A763E2FC1}"/>
          </ac:picMkLst>
        </pc:picChg>
        <pc:picChg chg="add del">
          <ac:chgData name="Zeini, Mariam M." userId="fb302b2c-584f-49eb-8158-f1abad9b9c62" providerId="ADAL" clId="{5561ACC1-884A-43AA-B958-CD4EA6472AFB}" dt="2020-06-21T17:45:50.805" v="4" actId="26606"/>
          <ac:picMkLst>
            <pc:docMk/>
            <pc:sldMk cId="0" sldId="304"/>
            <ac:picMk id="75" creationId="{AA632AB4-3837-4FD0-8B62-0A18B573F46D}"/>
          </ac:picMkLst>
        </pc:picChg>
        <pc:picChg chg="add del">
          <ac:chgData name="Zeini, Mariam M." userId="fb302b2c-584f-49eb-8158-f1abad9b9c62" providerId="ADAL" clId="{5561ACC1-884A-43AA-B958-CD4EA6472AFB}" dt="2020-06-21T17:45:50.805" v="4" actId="26606"/>
          <ac:picMkLst>
            <pc:docMk/>
            <pc:sldMk cId="0" sldId="304"/>
            <ac:picMk id="79" creationId="{9CD2319A-6FA9-4EFB-9EDF-7304467425E8}"/>
          </ac:picMkLst>
        </pc:picChg>
        <pc:picChg chg="add del">
          <ac:chgData name="Zeini, Mariam M." userId="fb302b2c-584f-49eb-8158-f1abad9b9c62" providerId="ADAL" clId="{5561ACC1-884A-43AA-B958-CD4EA6472AFB}" dt="2020-06-21T17:45:50.805" v="4" actId="26606"/>
          <ac:picMkLst>
            <pc:docMk/>
            <pc:sldMk cId="0" sldId="304"/>
            <ac:picMk id="81" creationId="{D1692A93-3514-4486-8B67-CCA4E0259BCB}"/>
          </ac:picMkLst>
        </pc:picChg>
        <pc:picChg chg="add del">
          <ac:chgData name="Zeini, Mariam M." userId="fb302b2c-584f-49eb-8158-f1abad9b9c62" providerId="ADAL" clId="{5561ACC1-884A-43AA-B958-CD4EA6472AFB}" dt="2020-06-21T17:45:56.569" v="6" actId="26606"/>
          <ac:picMkLst>
            <pc:docMk/>
            <pc:sldMk cId="0" sldId="304"/>
            <ac:picMk id="20487" creationId="{F1B8F9CB-890B-4CB8-B503-188A763E2FC1}"/>
          </ac:picMkLst>
        </pc:picChg>
        <pc:picChg chg="add del">
          <ac:chgData name="Zeini, Mariam M." userId="fb302b2c-584f-49eb-8158-f1abad9b9c62" providerId="ADAL" clId="{5561ACC1-884A-43AA-B958-CD4EA6472AFB}" dt="2020-06-21T17:45:56.569" v="6" actId="26606"/>
          <ac:picMkLst>
            <pc:docMk/>
            <pc:sldMk cId="0" sldId="304"/>
            <ac:picMk id="20488" creationId="{AA632AB4-3837-4FD0-8B62-0A18B573F46D}"/>
          </ac:picMkLst>
        </pc:picChg>
        <pc:picChg chg="add del">
          <ac:chgData name="Zeini, Mariam M." userId="fb302b2c-584f-49eb-8158-f1abad9b9c62" providerId="ADAL" clId="{5561ACC1-884A-43AA-B958-CD4EA6472AFB}" dt="2020-06-21T17:45:56.569" v="6" actId="26606"/>
          <ac:picMkLst>
            <pc:docMk/>
            <pc:sldMk cId="0" sldId="304"/>
            <ac:picMk id="20490" creationId="{9CD2319A-6FA9-4EFB-9EDF-7304467425E8}"/>
          </ac:picMkLst>
        </pc:picChg>
        <pc:picChg chg="add del">
          <ac:chgData name="Zeini, Mariam M." userId="fb302b2c-584f-49eb-8158-f1abad9b9c62" providerId="ADAL" clId="{5561ACC1-884A-43AA-B958-CD4EA6472AFB}" dt="2020-06-21T17:45:56.569" v="6" actId="26606"/>
          <ac:picMkLst>
            <pc:docMk/>
            <pc:sldMk cId="0" sldId="304"/>
            <ac:picMk id="20491" creationId="{D1692A93-3514-4486-8B67-CCA4E0259BCB}"/>
          </ac:picMkLst>
        </pc:picChg>
        <pc:picChg chg="add del">
          <ac:chgData name="Zeini, Mariam M." userId="fb302b2c-584f-49eb-8158-f1abad9b9c62" providerId="ADAL" clId="{5561ACC1-884A-43AA-B958-CD4EA6472AFB}" dt="2020-06-21T17:45:59.428" v="8" actId="26606"/>
          <ac:picMkLst>
            <pc:docMk/>
            <pc:sldMk cId="0" sldId="304"/>
            <ac:picMk id="20499" creationId="{F1B8F9CB-890B-4CB8-B503-188A763E2FC1}"/>
          </ac:picMkLst>
        </pc:picChg>
        <pc:picChg chg="add del">
          <ac:chgData name="Zeini, Mariam M." userId="fb302b2c-584f-49eb-8158-f1abad9b9c62" providerId="ADAL" clId="{5561ACC1-884A-43AA-B958-CD4EA6472AFB}" dt="2020-06-21T17:45:59.428" v="8" actId="26606"/>
          <ac:picMkLst>
            <pc:docMk/>
            <pc:sldMk cId="0" sldId="304"/>
            <ac:picMk id="20500" creationId="{AA632AB4-3837-4FD0-8B62-0A18B573F46D}"/>
          </ac:picMkLst>
        </pc:picChg>
        <pc:picChg chg="add del">
          <ac:chgData name="Zeini, Mariam M." userId="fb302b2c-584f-49eb-8158-f1abad9b9c62" providerId="ADAL" clId="{5561ACC1-884A-43AA-B958-CD4EA6472AFB}" dt="2020-06-21T17:45:59.428" v="8" actId="26606"/>
          <ac:picMkLst>
            <pc:docMk/>
            <pc:sldMk cId="0" sldId="304"/>
            <ac:picMk id="20502" creationId="{9CD2319A-6FA9-4EFB-9EDF-7304467425E8}"/>
          </ac:picMkLst>
        </pc:picChg>
        <pc:picChg chg="add del">
          <ac:chgData name="Zeini, Mariam M." userId="fb302b2c-584f-49eb-8158-f1abad9b9c62" providerId="ADAL" clId="{5561ACC1-884A-43AA-B958-CD4EA6472AFB}" dt="2020-06-21T17:45:59.428" v="8" actId="26606"/>
          <ac:picMkLst>
            <pc:docMk/>
            <pc:sldMk cId="0" sldId="304"/>
            <ac:picMk id="20503" creationId="{D1692A93-3514-4486-8B67-CCA4E0259BCB}"/>
          </ac:picMkLst>
        </pc:picChg>
        <pc:picChg chg="add">
          <ac:chgData name="Zeini, Mariam M." userId="fb302b2c-584f-49eb-8158-f1abad9b9c62" providerId="ADAL" clId="{5561ACC1-884A-43AA-B958-CD4EA6472AFB}" dt="2020-06-21T17:45:59.520" v="9" actId="26606"/>
          <ac:picMkLst>
            <pc:docMk/>
            <pc:sldMk cId="0" sldId="304"/>
            <ac:picMk id="20511" creationId="{F1B8F9CB-890B-4CB8-B503-188A763E2FC1}"/>
          </ac:picMkLst>
        </pc:picChg>
        <pc:picChg chg="add">
          <ac:chgData name="Zeini, Mariam M." userId="fb302b2c-584f-49eb-8158-f1abad9b9c62" providerId="ADAL" clId="{5561ACC1-884A-43AA-B958-CD4EA6472AFB}" dt="2020-06-21T17:45:59.520" v="9" actId="26606"/>
          <ac:picMkLst>
            <pc:docMk/>
            <pc:sldMk cId="0" sldId="304"/>
            <ac:picMk id="20512" creationId="{AA632AB4-3837-4FD0-8B62-0A18B573F46D}"/>
          </ac:picMkLst>
        </pc:picChg>
        <pc:picChg chg="add">
          <ac:chgData name="Zeini, Mariam M." userId="fb302b2c-584f-49eb-8158-f1abad9b9c62" providerId="ADAL" clId="{5561ACC1-884A-43AA-B958-CD4EA6472AFB}" dt="2020-06-21T17:45:59.520" v="9" actId="26606"/>
          <ac:picMkLst>
            <pc:docMk/>
            <pc:sldMk cId="0" sldId="304"/>
            <ac:picMk id="20514" creationId="{9CD2319A-6FA9-4EFB-9EDF-7304467425E8}"/>
          </ac:picMkLst>
        </pc:picChg>
        <pc:picChg chg="add">
          <ac:chgData name="Zeini, Mariam M." userId="fb302b2c-584f-49eb-8158-f1abad9b9c62" providerId="ADAL" clId="{5561ACC1-884A-43AA-B958-CD4EA6472AFB}" dt="2020-06-21T17:45:59.520" v="9" actId="26606"/>
          <ac:picMkLst>
            <pc:docMk/>
            <pc:sldMk cId="0" sldId="304"/>
            <ac:picMk id="20515" creationId="{D1692A93-3514-4486-8B67-CCA4E0259BCB}"/>
          </ac:picMkLst>
        </pc:picChg>
      </pc:sldChg>
      <pc:sldChg chg="addSp delSp modSp mod setBg setClrOvrMap">
        <pc:chgData name="Zeini, Mariam M." userId="fb302b2c-584f-49eb-8158-f1abad9b9c62" providerId="ADAL" clId="{5561ACC1-884A-43AA-B958-CD4EA6472AFB}" dt="2020-06-21T17:45:22.033" v="1" actId="26606"/>
        <pc:sldMkLst>
          <pc:docMk/>
          <pc:sldMk cId="0" sldId="309"/>
        </pc:sldMkLst>
        <pc:spChg chg="add">
          <ac:chgData name="Zeini, Mariam M." userId="fb302b2c-584f-49eb-8158-f1abad9b9c62" providerId="ADAL" clId="{5561ACC1-884A-43AA-B958-CD4EA6472AFB}" dt="2020-06-21T17:45:22.033" v="1" actId="26606"/>
          <ac:spMkLst>
            <pc:docMk/>
            <pc:sldMk cId="0" sldId="309"/>
            <ac:spMk id="77" creationId="{C393B4A7-6ABF-423D-A762-3CDB4897A833}"/>
          </ac:spMkLst>
        </pc:spChg>
        <pc:spChg chg="add">
          <ac:chgData name="Zeini, Mariam M." userId="fb302b2c-584f-49eb-8158-f1abad9b9c62" providerId="ADAL" clId="{5561ACC1-884A-43AA-B958-CD4EA6472AFB}" dt="2020-06-21T17:45:22.033" v="1" actId="26606"/>
          <ac:spMkLst>
            <pc:docMk/>
            <pc:sldMk cId="0" sldId="309"/>
            <ac:spMk id="83" creationId="{01AD250C-F2EA-449F-9B14-DF5BB674C500}"/>
          </ac:spMkLst>
        </pc:spChg>
        <pc:spChg chg="add">
          <ac:chgData name="Zeini, Mariam M." userId="fb302b2c-584f-49eb-8158-f1abad9b9c62" providerId="ADAL" clId="{5561ACC1-884A-43AA-B958-CD4EA6472AFB}" dt="2020-06-21T17:45:22.033" v="1" actId="26606"/>
          <ac:spMkLst>
            <pc:docMk/>
            <pc:sldMk cId="0" sldId="309"/>
            <ac:spMk id="85" creationId="{4E78424C-6FD0-41F8-9CAA-5DC19C42359F}"/>
          </ac:spMkLst>
        </pc:spChg>
        <pc:spChg chg="add">
          <ac:chgData name="Zeini, Mariam M." userId="fb302b2c-584f-49eb-8158-f1abad9b9c62" providerId="ADAL" clId="{5561ACC1-884A-43AA-B958-CD4EA6472AFB}" dt="2020-06-21T17:45:22.033" v="1" actId="26606"/>
          <ac:spMkLst>
            <pc:docMk/>
            <pc:sldMk cId="0" sldId="309"/>
            <ac:spMk id="87" creationId="{DD136760-57DC-4301-8BEA-B71AD2D13905}"/>
          </ac:spMkLst>
        </pc:spChg>
        <pc:spChg chg="add">
          <ac:chgData name="Zeini, Mariam M." userId="fb302b2c-584f-49eb-8158-f1abad9b9c62" providerId="ADAL" clId="{5561ACC1-884A-43AA-B958-CD4EA6472AFB}" dt="2020-06-21T17:45:22.033" v="1" actId="26606"/>
          <ac:spMkLst>
            <pc:docMk/>
            <pc:sldMk cId="0" sldId="309"/>
            <ac:spMk id="89" creationId="{BDC58DEA-1307-4F44-AD47-E613D8B76A89}"/>
          </ac:spMkLst>
        </pc:spChg>
        <pc:spChg chg="add">
          <ac:chgData name="Zeini, Mariam M." userId="fb302b2c-584f-49eb-8158-f1abad9b9c62" providerId="ADAL" clId="{5561ACC1-884A-43AA-B958-CD4EA6472AFB}" dt="2020-06-21T17:45:22.033" v="1" actId="26606"/>
          <ac:spMkLst>
            <pc:docMk/>
            <pc:sldMk cId="0" sldId="309"/>
            <ac:spMk id="91" creationId="{C99B912D-1E4B-42AF-A2BE-CFEFEC916EE7}"/>
          </ac:spMkLst>
        </pc:spChg>
        <pc:spChg chg="mod">
          <ac:chgData name="Zeini, Mariam M." userId="fb302b2c-584f-49eb-8158-f1abad9b9c62" providerId="ADAL" clId="{5561ACC1-884A-43AA-B958-CD4EA6472AFB}" dt="2020-06-21T17:45:22.033" v="1" actId="26606"/>
          <ac:spMkLst>
            <pc:docMk/>
            <pc:sldMk cId="0" sldId="309"/>
            <ac:spMk id="34818" creationId="{AB454A3F-52B8-4065-8625-E4B42FDBA63D}"/>
          </ac:spMkLst>
        </pc:spChg>
        <pc:spChg chg="del">
          <ac:chgData name="Zeini, Mariam M." userId="fb302b2c-584f-49eb-8158-f1abad9b9c62" providerId="ADAL" clId="{5561ACC1-884A-43AA-B958-CD4EA6472AFB}" dt="2020-06-21T17:45:22.033" v="1" actId="26606"/>
          <ac:spMkLst>
            <pc:docMk/>
            <pc:sldMk cId="0" sldId="309"/>
            <ac:spMk id="34819" creationId="{628F90D5-3E9E-4093-9ACB-BFAFDE2A389D}"/>
          </ac:spMkLst>
        </pc:spChg>
        <pc:graphicFrameChg chg="add">
          <ac:chgData name="Zeini, Mariam M." userId="fb302b2c-584f-49eb-8158-f1abad9b9c62" providerId="ADAL" clId="{5561ACC1-884A-43AA-B958-CD4EA6472AFB}" dt="2020-06-21T17:45:22.033" v="1" actId="26606"/>
          <ac:graphicFrameMkLst>
            <pc:docMk/>
            <pc:sldMk cId="0" sldId="309"/>
            <ac:graphicFrameMk id="34821" creationId="{7E41B36E-F2C4-4351-A320-499AFAE43738}"/>
          </ac:graphicFrameMkLst>
        </pc:graphicFrameChg>
        <pc:picChg chg="add">
          <ac:chgData name="Zeini, Mariam M." userId="fb302b2c-584f-49eb-8158-f1abad9b9c62" providerId="ADAL" clId="{5561ACC1-884A-43AA-B958-CD4EA6472AFB}" dt="2020-06-21T17:45:22.033" v="1" actId="26606"/>
          <ac:picMkLst>
            <pc:docMk/>
            <pc:sldMk cId="0" sldId="309"/>
            <ac:picMk id="73" creationId="{F1B8F9CB-890B-4CB8-B503-188A763E2FC1}"/>
          </ac:picMkLst>
        </pc:picChg>
        <pc:picChg chg="add">
          <ac:chgData name="Zeini, Mariam M." userId="fb302b2c-584f-49eb-8158-f1abad9b9c62" providerId="ADAL" clId="{5561ACC1-884A-43AA-B958-CD4EA6472AFB}" dt="2020-06-21T17:45:22.033" v="1" actId="26606"/>
          <ac:picMkLst>
            <pc:docMk/>
            <pc:sldMk cId="0" sldId="309"/>
            <ac:picMk id="75" creationId="{AA632AB4-3837-4FD0-8B62-0A18B573F46D}"/>
          </ac:picMkLst>
        </pc:picChg>
        <pc:picChg chg="add">
          <ac:chgData name="Zeini, Mariam M." userId="fb302b2c-584f-49eb-8158-f1abad9b9c62" providerId="ADAL" clId="{5561ACC1-884A-43AA-B958-CD4EA6472AFB}" dt="2020-06-21T17:45:22.033" v="1" actId="26606"/>
          <ac:picMkLst>
            <pc:docMk/>
            <pc:sldMk cId="0" sldId="309"/>
            <ac:picMk id="79" creationId="{9CD2319A-6FA9-4EFB-9EDF-7304467425E8}"/>
          </ac:picMkLst>
        </pc:picChg>
        <pc:picChg chg="add">
          <ac:chgData name="Zeini, Mariam M." userId="fb302b2c-584f-49eb-8158-f1abad9b9c62" providerId="ADAL" clId="{5561ACC1-884A-43AA-B958-CD4EA6472AFB}" dt="2020-06-21T17:45:22.033" v="1" actId="26606"/>
          <ac:picMkLst>
            <pc:docMk/>
            <pc:sldMk cId="0" sldId="309"/>
            <ac:picMk id="81" creationId="{D1692A93-3514-4486-8B67-CCA4E0259BCB}"/>
          </ac:picMkLst>
        </pc:picChg>
      </pc:sldChg>
      <pc:sldChg chg="addSp delSp modSp mod setBg setClrOvrMap">
        <pc:chgData name="Zeini, Mariam M." userId="fb302b2c-584f-49eb-8158-f1abad9b9c62" providerId="ADAL" clId="{5561ACC1-884A-43AA-B958-CD4EA6472AFB}" dt="2020-06-21T17:45:38.255" v="2" actId="26606"/>
        <pc:sldMkLst>
          <pc:docMk/>
          <pc:sldMk cId="0" sldId="319"/>
        </pc:sldMkLst>
        <pc:spChg chg="add">
          <ac:chgData name="Zeini, Mariam M." userId="fb302b2c-584f-49eb-8158-f1abad9b9c62" providerId="ADAL" clId="{5561ACC1-884A-43AA-B958-CD4EA6472AFB}" dt="2020-06-21T17:45:38.255" v="2" actId="26606"/>
          <ac:spMkLst>
            <pc:docMk/>
            <pc:sldMk cId="0" sldId="319"/>
            <ac:spMk id="77" creationId="{C393B4A7-6ABF-423D-A762-3CDB4897A833}"/>
          </ac:spMkLst>
        </pc:spChg>
        <pc:spChg chg="add">
          <ac:chgData name="Zeini, Mariam M." userId="fb302b2c-584f-49eb-8158-f1abad9b9c62" providerId="ADAL" clId="{5561ACC1-884A-43AA-B958-CD4EA6472AFB}" dt="2020-06-21T17:45:38.255" v="2" actId="26606"/>
          <ac:spMkLst>
            <pc:docMk/>
            <pc:sldMk cId="0" sldId="319"/>
            <ac:spMk id="83" creationId="{01AD250C-F2EA-449F-9B14-DF5BB674C500}"/>
          </ac:spMkLst>
        </pc:spChg>
        <pc:spChg chg="add">
          <ac:chgData name="Zeini, Mariam M." userId="fb302b2c-584f-49eb-8158-f1abad9b9c62" providerId="ADAL" clId="{5561ACC1-884A-43AA-B958-CD4EA6472AFB}" dt="2020-06-21T17:45:38.255" v="2" actId="26606"/>
          <ac:spMkLst>
            <pc:docMk/>
            <pc:sldMk cId="0" sldId="319"/>
            <ac:spMk id="85" creationId="{4E78424C-6FD0-41F8-9CAA-5DC19C42359F}"/>
          </ac:spMkLst>
        </pc:spChg>
        <pc:spChg chg="add">
          <ac:chgData name="Zeini, Mariam M." userId="fb302b2c-584f-49eb-8158-f1abad9b9c62" providerId="ADAL" clId="{5561ACC1-884A-43AA-B958-CD4EA6472AFB}" dt="2020-06-21T17:45:38.255" v="2" actId="26606"/>
          <ac:spMkLst>
            <pc:docMk/>
            <pc:sldMk cId="0" sldId="319"/>
            <ac:spMk id="87" creationId="{DD136760-57DC-4301-8BEA-B71AD2D13905}"/>
          </ac:spMkLst>
        </pc:spChg>
        <pc:spChg chg="add">
          <ac:chgData name="Zeini, Mariam M." userId="fb302b2c-584f-49eb-8158-f1abad9b9c62" providerId="ADAL" clId="{5561ACC1-884A-43AA-B958-CD4EA6472AFB}" dt="2020-06-21T17:45:38.255" v="2" actId="26606"/>
          <ac:spMkLst>
            <pc:docMk/>
            <pc:sldMk cId="0" sldId="319"/>
            <ac:spMk id="89" creationId="{BDC58DEA-1307-4F44-AD47-E613D8B76A89}"/>
          </ac:spMkLst>
        </pc:spChg>
        <pc:spChg chg="add">
          <ac:chgData name="Zeini, Mariam M." userId="fb302b2c-584f-49eb-8158-f1abad9b9c62" providerId="ADAL" clId="{5561ACC1-884A-43AA-B958-CD4EA6472AFB}" dt="2020-06-21T17:45:38.255" v="2" actId="26606"/>
          <ac:spMkLst>
            <pc:docMk/>
            <pc:sldMk cId="0" sldId="319"/>
            <ac:spMk id="91" creationId="{C99B912D-1E4B-42AF-A2BE-CFEFEC916EE7}"/>
          </ac:spMkLst>
        </pc:spChg>
        <pc:spChg chg="mod">
          <ac:chgData name="Zeini, Mariam M." userId="fb302b2c-584f-49eb-8158-f1abad9b9c62" providerId="ADAL" clId="{5561ACC1-884A-43AA-B958-CD4EA6472AFB}" dt="2020-06-21T17:45:38.255" v="2" actId="26606"/>
          <ac:spMkLst>
            <pc:docMk/>
            <pc:sldMk cId="0" sldId="319"/>
            <ac:spMk id="36866" creationId="{E65F226C-D68C-4DEE-8723-E02755770770}"/>
          </ac:spMkLst>
        </pc:spChg>
        <pc:spChg chg="del">
          <ac:chgData name="Zeini, Mariam M." userId="fb302b2c-584f-49eb-8158-f1abad9b9c62" providerId="ADAL" clId="{5561ACC1-884A-43AA-B958-CD4EA6472AFB}" dt="2020-06-21T17:45:38.255" v="2" actId="26606"/>
          <ac:spMkLst>
            <pc:docMk/>
            <pc:sldMk cId="0" sldId="319"/>
            <ac:spMk id="36867" creationId="{CEB1A283-C269-4F11-BCDD-8FDA7B522806}"/>
          </ac:spMkLst>
        </pc:spChg>
        <pc:graphicFrameChg chg="add">
          <ac:chgData name="Zeini, Mariam M." userId="fb302b2c-584f-49eb-8158-f1abad9b9c62" providerId="ADAL" clId="{5561ACC1-884A-43AA-B958-CD4EA6472AFB}" dt="2020-06-21T17:45:38.255" v="2" actId="26606"/>
          <ac:graphicFrameMkLst>
            <pc:docMk/>
            <pc:sldMk cId="0" sldId="319"/>
            <ac:graphicFrameMk id="36869" creationId="{0A568B96-B122-445D-96BE-25BF612B6118}"/>
          </ac:graphicFrameMkLst>
        </pc:graphicFrameChg>
        <pc:picChg chg="add">
          <ac:chgData name="Zeini, Mariam M." userId="fb302b2c-584f-49eb-8158-f1abad9b9c62" providerId="ADAL" clId="{5561ACC1-884A-43AA-B958-CD4EA6472AFB}" dt="2020-06-21T17:45:38.255" v="2" actId="26606"/>
          <ac:picMkLst>
            <pc:docMk/>
            <pc:sldMk cId="0" sldId="319"/>
            <ac:picMk id="73" creationId="{F1B8F9CB-890B-4CB8-B503-188A763E2FC1}"/>
          </ac:picMkLst>
        </pc:picChg>
        <pc:picChg chg="add">
          <ac:chgData name="Zeini, Mariam M." userId="fb302b2c-584f-49eb-8158-f1abad9b9c62" providerId="ADAL" clId="{5561ACC1-884A-43AA-B958-CD4EA6472AFB}" dt="2020-06-21T17:45:38.255" v="2" actId="26606"/>
          <ac:picMkLst>
            <pc:docMk/>
            <pc:sldMk cId="0" sldId="319"/>
            <ac:picMk id="75" creationId="{AA632AB4-3837-4FD0-8B62-0A18B573F46D}"/>
          </ac:picMkLst>
        </pc:picChg>
        <pc:picChg chg="add">
          <ac:chgData name="Zeini, Mariam M." userId="fb302b2c-584f-49eb-8158-f1abad9b9c62" providerId="ADAL" clId="{5561ACC1-884A-43AA-B958-CD4EA6472AFB}" dt="2020-06-21T17:45:38.255" v="2" actId="26606"/>
          <ac:picMkLst>
            <pc:docMk/>
            <pc:sldMk cId="0" sldId="319"/>
            <ac:picMk id="79" creationId="{9CD2319A-6FA9-4EFB-9EDF-7304467425E8}"/>
          </ac:picMkLst>
        </pc:picChg>
        <pc:picChg chg="add">
          <ac:chgData name="Zeini, Mariam M." userId="fb302b2c-584f-49eb-8158-f1abad9b9c62" providerId="ADAL" clId="{5561ACC1-884A-43AA-B958-CD4EA6472AFB}" dt="2020-06-21T17:45:38.255" v="2" actId="26606"/>
          <ac:picMkLst>
            <pc:docMk/>
            <pc:sldMk cId="0" sldId="319"/>
            <ac:picMk id="81" creationId="{D1692A93-3514-4486-8B67-CCA4E0259BCB}"/>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7BB12-0E60-49C0-BC0F-014A122ABB2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AED1D65-5A65-4756-A50A-A873DDA174F5}">
      <dgm:prSet/>
      <dgm:spPr/>
      <dgm:t>
        <a:bodyPr/>
        <a:lstStyle/>
        <a:p>
          <a:r>
            <a:rPr lang="en-US"/>
            <a:t>Understand the different types of pain</a:t>
          </a:r>
        </a:p>
      </dgm:t>
    </dgm:pt>
    <dgm:pt modelId="{0F8DE7E5-E331-495B-96FD-F9DF1894D7DA}" type="parTrans" cxnId="{4D07C570-7767-4632-B3AB-3B8A9350AA78}">
      <dgm:prSet/>
      <dgm:spPr/>
      <dgm:t>
        <a:bodyPr/>
        <a:lstStyle/>
        <a:p>
          <a:endParaRPr lang="en-US"/>
        </a:p>
      </dgm:t>
    </dgm:pt>
    <dgm:pt modelId="{9E76FFE8-B20B-4AD1-9F46-9FDA5E7F3A0F}" type="sibTrans" cxnId="{4D07C570-7767-4632-B3AB-3B8A9350AA78}">
      <dgm:prSet/>
      <dgm:spPr/>
      <dgm:t>
        <a:bodyPr/>
        <a:lstStyle/>
        <a:p>
          <a:endParaRPr lang="en-US"/>
        </a:p>
      </dgm:t>
    </dgm:pt>
    <dgm:pt modelId="{A5EB768E-9BF3-4F1E-B0F4-3CF68CCE090C}">
      <dgm:prSet/>
      <dgm:spPr/>
      <dgm:t>
        <a:bodyPr/>
        <a:lstStyle/>
        <a:p>
          <a:r>
            <a:rPr lang="en-US"/>
            <a:t>Know how to initiate pain medications</a:t>
          </a:r>
        </a:p>
      </dgm:t>
    </dgm:pt>
    <dgm:pt modelId="{2435013A-06D0-4B57-B452-2ACECD05A8F8}" type="parTrans" cxnId="{612939D1-D520-4F48-A39F-CFD6B585C0AD}">
      <dgm:prSet/>
      <dgm:spPr/>
      <dgm:t>
        <a:bodyPr/>
        <a:lstStyle/>
        <a:p>
          <a:endParaRPr lang="en-US"/>
        </a:p>
      </dgm:t>
    </dgm:pt>
    <dgm:pt modelId="{6AEB8FA6-6176-4A15-8422-AE0A172F3485}" type="sibTrans" cxnId="{612939D1-D520-4F48-A39F-CFD6B585C0AD}">
      <dgm:prSet/>
      <dgm:spPr/>
      <dgm:t>
        <a:bodyPr/>
        <a:lstStyle/>
        <a:p>
          <a:endParaRPr lang="en-US"/>
        </a:p>
      </dgm:t>
    </dgm:pt>
    <dgm:pt modelId="{2D92ED00-8BBD-44C3-AFBF-F65582E7E7DE}">
      <dgm:prSet/>
      <dgm:spPr/>
      <dgm:t>
        <a:bodyPr/>
        <a:lstStyle/>
        <a:p>
          <a:r>
            <a:rPr lang="en-US"/>
            <a:t>Learn to assess pain and modify treatment strategies</a:t>
          </a:r>
        </a:p>
      </dgm:t>
    </dgm:pt>
    <dgm:pt modelId="{92F3EAF8-79C2-4388-ABB6-58E8BF45E023}" type="parTrans" cxnId="{81B7A722-FFB3-42B7-B888-62575F7BC898}">
      <dgm:prSet/>
      <dgm:spPr/>
      <dgm:t>
        <a:bodyPr/>
        <a:lstStyle/>
        <a:p>
          <a:endParaRPr lang="en-US"/>
        </a:p>
      </dgm:t>
    </dgm:pt>
    <dgm:pt modelId="{F3CDC306-7229-4BD7-8CF8-7AB0AA6B89EB}" type="sibTrans" cxnId="{81B7A722-FFB3-42B7-B888-62575F7BC898}">
      <dgm:prSet/>
      <dgm:spPr/>
      <dgm:t>
        <a:bodyPr/>
        <a:lstStyle/>
        <a:p>
          <a:endParaRPr lang="en-US"/>
        </a:p>
      </dgm:t>
    </dgm:pt>
    <dgm:pt modelId="{95FF8535-6B06-4772-91CA-280F75AA0D09}" type="pres">
      <dgm:prSet presAssocID="{16C7BB12-0E60-49C0-BC0F-014A122ABB2B}" presName="root" presStyleCnt="0">
        <dgm:presLayoutVars>
          <dgm:dir/>
          <dgm:resizeHandles val="exact"/>
        </dgm:presLayoutVars>
      </dgm:prSet>
      <dgm:spPr/>
    </dgm:pt>
    <dgm:pt modelId="{122E382D-E371-4110-8876-D8F79AB742CF}" type="pres">
      <dgm:prSet presAssocID="{8AED1D65-5A65-4756-A50A-A873DDA174F5}" presName="compNode" presStyleCnt="0"/>
      <dgm:spPr/>
    </dgm:pt>
    <dgm:pt modelId="{34A5B148-B121-4C54-9926-B1298D8629AD}" type="pres">
      <dgm:prSet presAssocID="{8AED1D65-5A65-4756-A50A-A873DDA174F5}" presName="bgRect" presStyleLbl="bgShp" presStyleIdx="0" presStyleCnt="3"/>
      <dgm:spPr/>
    </dgm:pt>
    <dgm:pt modelId="{7EB8DF78-08C0-4882-9204-92A73BB00DB3}" type="pres">
      <dgm:prSet presAssocID="{8AED1D65-5A65-4756-A50A-A873DDA174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unications"/>
        </a:ext>
      </dgm:extLst>
    </dgm:pt>
    <dgm:pt modelId="{06BC8ECA-C781-478C-9116-0E1415AC0D8C}" type="pres">
      <dgm:prSet presAssocID="{8AED1D65-5A65-4756-A50A-A873DDA174F5}" presName="spaceRect" presStyleCnt="0"/>
      <dgm:spPr/>
    </dgm:pt>
    <dgm:pt modelId="{FA279C50-C2EC-45B9-A423-5CDA16D531F3}" type="pres">
      <dgm:prSet presAssocID="{8AED1D65-5A65-4756-A50A-A873DDA174F5}" presName="parTx" presStyleLbl="revTx" presStyleIdx="0" presStyleCnt="3">
        <dgm:presLayoutVars>
          <dgm:chMax val="0"/>
          <dgm:chPref val="0"/>
        </dgm:presLayoutVars>
      </dgm:prSet>
      <dgm:spPr/>
    </dgm:pt>
    <dgm:pt modelId="{5373B2D9-1A9E-4FB6-81B6-8C6FA4AD2D4A}" type="pres">
      <dgm:prSet presAssocID="{9E76FFE8-B20B-4AD1-9F46-9FDA5E7F3A0F}" presName="sibTrans" presStyleCnt="0"/>
      <dgm:spPr/>
    </dgm:pt>
    <dgm:pt modelId="{8A9DAD0E-1581-44CC-80F4-142C472EBC86}" type="pres">
      <dgm:prSet presAssocID="{A5EB768E-9BF3-4F1E-B0F4-3CF68CCE090C}" presName="compNode" presStyleCnt="0"/>
      <dgm:spPr/>
    </dgm:pt>
    <dgm:pt modelId="{6A3FB85C-C8AC-46CC-B987-35B0ABFA6D5C}" type="pres">
      <dgm:prSet presAssocID="{A5EB768E-9BF3-4F1E-B0F4-3CF68CCE090C}" presName="bgRect" presStyleLbl="bgShp" presStyleIdx="1" presStyleCnt="3"/>
      <dgm:spPr/>
    </dgm:pt>
    <dgm:pt modelId="{EDF617B2-DBE1-4A3A-AC9D-6EB4D6A9124F}" type="pres">
      <dgm:prSet presAssocID="{A5EB768E-9BF3-4F1E-B0F4-3CF68CCE09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ccept"/>
        </a:ext>
      </dgm:extLst>
    </dgm:pt>
    <dgm:pt modelId="{D96E9BB8-8016-45F3-8258-54A42E003E1B}" type="pres">
      <dgm:prSet presAssocID="{A5EB768E-9BF3-4F1E-B0F4-3CF68CCE090C}" presName="spaceRect" presStyleCnt="0"/>
      <dgm:spPr/>
    </dgm:pt>
    <dgm:pt modelId="{3A380F57-5369-4CF8-9CBD-35B0C0227EAD}" type="pres">
      <dgm:prSet presAssocID="{A5EB768E-9BF3-4F1E-B0F4-3CF68CCE090C}" presName="parTx" presStyleLbl="revTx" presStyleIdx="1" presStyleCnt="3">
        <dgm:presLayoutVars>
          <dgm:chMax val="0"/>
          <dgm:chPref val="0"/>
        </dgm:presLayoutVars>
      </dgm:prSet>
      <dgm:spPr/>
    </dgm:pt>
    <dgm:pt modelId="{BFF53D92-7E7F-449F-ADF0-462CEB4E7D66}" type="pres">
      <dgm:prSet presAssocID="{6AEB8FA6-6176-4A15-8422-AE0A172F3485}" presName="sibTrans" presStyleCnt="0"/>
      <dgm:spPr/>
    </dgm:pt>
    <dgm:pt modelId="{2AAD46B9-31B8-4013-94D0-19D8E1E4E638}" type="pres">
      <dgm:prSet presAssocID="{2D92ED00-8BBD-44C3-AFBF-F65582E7E7DE}" presName="compNode" presStyleCnt="0"/>
      <dgm:spPr/>
    </dgm:pt>
    <dgm:pt modelId="{8E68FFFD-02EE-4F87-8F5B-8CE48EFE5011}" type="pres">
      <dgm:prSet presAssocID="{2D92ED00-8BBD-44C3-AFBF-F65582E7E7DE}" presName="bgRect" presStyleLbl="bgShp" presStyleIdx="2" presStyleCnt="3"/>
      <dgm:spPr/>
    </dgm:pt>
    <dgm:pt modelId="{C49CEA7E-C680-48CF-BC5B-756565DCEF91}" type="pres">
      <dgm:prSet presAssocID="{2D92ED00-8BBD-44C3-AFBF-F65582E7E7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rientation"/>
        </a:ext>
      </dgm:extLst>
    </dgm:pt>
    <dgm:pt modelId="{1AEC95E4-C6CA-45C5-9A74-E302678F0033}" type="pres">
      <dgm:prSet presAssocID="{2D92ED00-8BBD-44C3-AFBF-F65582E7E7DE}" presName="spaceRect" presStyleCnt="0"/>
      <dgm:spPr/>
    </dgm:pt>
    <dgm:pt modelId="{8C886E84-0CD4-4B75-BED7-63F3755548B8}" type="pres">
      <dgm:prSet presAssocID="{2D92ED00-8BBD-44C3-AFBF-F65582E7E7DE}" presName="parTx" presStyleLbl="revTx" presStyleIdx="2" presStyleCnt="3">
        <dgm:presLayoutVars>
          <dgm:chMax val="0"/>
          <dgm:chPref val="0"/>
        </dgm:presLayoutVars>
      </dgm:prSet>
      <dgm:spPr/>
    </dgm:pt>
  </dgm:ptLst>
  <dgm:cxnLst>
    <dgm:cxn modelId="{A60EB816-14C5-4A19-AFA9-9FED234B41D6}" type="presOf" srcId="{16C7BB12-0E60-49C0-BC0F-014A122ABB2B}" destId="{95FF8535-6B06-4772-91CA-280F75AA0D09}" srcOrd="0" destOrd="0" presId="urn:microsoft.com/office/officeart/2018/2/layout/IconVerticalSolidList"/>
    <dgm:cxn modelId="{B9C5321F-F6C6-4351-A527-207AC786C7FB}" type="presOf" srcId="{8AED1D65-5A65-4756-A50A-A873DDA174F5}" destId="{FA279C50-C2EC-45B9-A423-5CDA16D531F3}" srcOrd="0" destOrd="0" presId="urn:microsoft.com/office/officeart/2018/2/layout/IconVerticalSolidList"/>
    <dgm:cxn modelId="{81B7A722-FFB3-42B7-B888-62575F7BC898}" srcId="{16C7BB12-0E60-49C0-BC0F-014A122ABB2B}" destId="{2D92ED00-8BBD-44C3-AFBF-F65582E7E7DE}" srcOrd="2" destOrd="0" parTransId="{92F3EAF8-79C2-4388-ABB6-58E8BF45E023}" sibTransId="{F3CDC306-7229-4BD7-8CF8-7AB0AA6B89EB}"/>
    <dgm:cxn modelId="{80BFBB23-B37F-45F7-8103-5EEC75F3035F}" type="presOf" srcId="{2D92ED00-8BBD-44C3-AFBF-F65582E7E7DE}" destId="{8C886E84-0CD4-4B75-BED7-63F3755548B8}" srcOrd="0" destOrd="0" presId="urn:microsoft.com/office/officeart/2018/2/layout/IconVerticalSolidList"/>
    <dgm:cxn modelId="{4D07C570-7767-4632-B3AB-3B8A9350AA78}" srcId="{16C7BB12-0E60-49C0-BC0F-014A122ABB2B}" destId="{8AED1D65-5A65-4756-A50A-A873DDA174F5}" srcOrd="0" destOrd="0" parTransId="{0F8DE7E5-E331-495B-96FD-F9DF1894D7DA}" sibTransId="{9E76FFE8-B20B-4AD1-9F46-9FDA5E7F3A0F}"/>
    <dgm:cxn modelId="{DDB73479-4BA0-421C-8754-5A8082DC24F6}" type="presOf" srcId="{A5EB768E-9BF3-4F1E-B0F4-3CF68CCE090C}" destId="{3A380F57-5369-4CF8-9CBD-35B0C0227EAD}" srcOrd="0" destOrd="0" presId="urn:microsoft.com/office/officeart/2018/2/layout/IconVerticalSolidList"/>
    <dgm:cxn modelId="{612939D1-D520-4F48-A39F-CFD6B585C0AD}" srcId="{16C7BB12-0E60-49C0-BC0F-014A122ABB2B}" destId="{A5EB768E-9BF3-4F1E-B0F4-3CF68CCE090C}" srcOrd="1" destOrd="0" parTransId="{2435013A-06D0-4B57-B452-2ACECD05A8F8}" sibTransId="{6AEB8FA6-6176-4A15-8422-AE0A172F3485}"/>
    <dgm:cxn modelId="{43E7B42D-CC29-4C4F-A832-34EA0DDC246D}" type="presParOf" srcId="{95FF8535-6B06-4772-91CA-280F75AA0D09}" destId="{122E382D-E371-4110-8876-D8F79AB742CF}" srcOrd="0" destOrd="0" presId="urn:microsoft.com/office/officeart/2018/2/layout/IconVerticalSolidList"/>
    <dgm:cxn modelId="{1AD22FC8-4350-4F96-AAF2-A734B1AEC569}" type="presParOf" srcId="{122E382D-E371-4110-8876-D8F79AB742CF}" destId="{34A5B148-B121-4C54-9926-B1298D8629AD}" srcOrd="0" destOrd="0" presId="urn:microsoft.com/office/officeart/2018/2/layout/IconVerticalSolidList"/>
    <dgm:cxn modelId="{ED9DFE66-B51B-4AB3-B865-718783A86719}" type="presParOf" srcId="{122E382D-E371-4110-8876-D8F79AB742CF}" destId="{7EB8DF78-08C0-4882-9204-92A73BB00DB3}" srcOrd="1" destOrd="0" presId="urn:microsoft.com/office/officeart/2018/2/layout/IconVerticalSolidList"/>
    <dgm:cxn modelId="{F823144F-70A8-420F-9EA8-9245D5462071}" type="presParOf" srcId="{122E382D-E371-4110-8876-D8F79AB742CF}" destId="{06BC8ECA-C781-478C-9116-0E1415AC0D8C}" srcOrd="2" destOrd="0" presId="urn:microsoft.com/office/officeart/2018/2/layout/IconVerticalSolidList"/>
    <dgm:cxn modelId="{FBEFCF55-1147-45D5-A314-5C2F3EEB1DC1}" type="presParOf" srcId="{122E382D-E371-4110-8876-D8F79AB742CF}" destId="{FA279C50-C2EC-45B9-A423-5CDA16D531F3}" srcOrd="3" destOrd="0" presId="urn:microsoft.com/office/officeart/2018/2/layout/IconVerticalSolidList"/>
    <dgm:cxn modelId="{0B7CFA21-B167-4AAE-B2BD-229DA4FB41B0}" type="presParOf" srcId="{95FF8535-6B06-4772-91CA-280F75AA0D09}" destId="{5373B2D9-1A9E-4FB6-81B6-8C6FA4AD2D4A}" srcOrd="1" destOrd="0" presId="urn:microsoft.com/office/officeart/2018/2/layout/IconVerticalSolidList"/>
    <dgm:cxn modelId="{46E617F8-65B1-4C09-BD32-335EB728A406}" type="presParOf" srcId="{95FF8535-6B06-4772-91CA-280F75AA0D09}" destId="{8A9DAD0E-1581-44CC-80F4-142C472EBC86}" srcOrd="2" destOrd="0" presId="urn:microsoft.com/office/officeart/2018/2/layout/IconVerticalSolidList"/>
    <dgm:cxn modelId="{0E9C21B6-5A4A-424C-A0F2-56B427693A85}" type="presParOf" srcId="{8A9DAD0E-1581-44CC-80F4-142C472EBC86}" destId="{6A3FB85C-C8AC-46CC-B987-35B0ABFA6D5C}" srcOrd="0" destOrd="0" presId="urn:microsoft.com/office/officeart/2018/2/layout/IconVerticalSolidList"/>
    <dgm:cxn modelId="{192DF73A-8969-4685-9BA7-E5C0E618FFAB}" type="presParOf" srcId="{8A9DAD0E-1581-44CC-80F4-142C472EBC86}" destId="{EDF617B2-DBE1-4A3A-AC9D-6EB4D6A9124F}" srcOrd="1" destOrd="0" presId="urn:microsoft.com/office/officeart/2018/2/layout/IconVerticalSolidList"/>
    <dgm:cxn modelId="{AFA4EAFE-ADEE-495E-ABB9-1B8905602F9A}" type="presParOf" srcId="{8A9DAD0E-1581-44CC-80F4-142C472EBC86}" destId="{D96E9BB8-8016-45F3-8258-54A42E003E1B}" srcOrd="2" destOrd="0" presId="urn:microsoft.com/office/officeart/2018/2/layout/IconVerticalSolidList"/>
    <dgm:cxn modelId="{9EAE8A20-97FF-4484-9B09-576DD3FED48E}" type="presParOf" srcId="{8A9DAD0E-1581-44CC-80F4-142C472EBC86}" destId="{3A380F57-5369-4CF8-9CBD-35B0C0227EAD}" srcOrd="3" destOrd="0" presId="urn:microsoft.com/office/officeart/2018/2/layout/IconVerticalSolidList"/>
    <dgm:cxn modelId="{72B3E0A3-8E3A-4C74-B1A1-5355652A49AF}" type="presParOf" srcId="{95FF8535-6B06-4772-91CA-280F75AA0D09}" destId="{BFF53D92-7E7F-449F-ADF0-462CEB4E7D66}" srcOrd="3" destOrd="0" presId="urn:microsoft.com/office/officeart/2018/2/layout/IconVerticalSolidList"/>
    <dgm:cxn modelId="{C8879432-6123-423E-ACB7-EB37D8C9DD26}" type="presParOf" srcId="{95FF8535-6B06-4772-91CA-280F75AA0D09}" destId="{2AAD46B9-31B8-4013-94D0-19D8E1E4E638}" srcOrd="4" destOrd="0" presId="urn:microsoft.com/office/officeart/2018/2/layout/IconVerticalSolidList"/>
    <dgm:cxn modelId="{B7F25296-BEFD-4EA0-8FFA-BF7C0B01E5BA}" type="presParOf" srcId="{2AAD46B9-31B8-4013-94D0-19D8E1E4E638}" destId="{8E68FFFD-02EE-4F87-8F5B-8CE48EFE5011}" srcOrd="0" destOrd="0" presId="urn:microsoft.com/office/officeart/2018/2/layout/IconVerticalSolidList"/>
    <dgm:cxn modelId="{BCC8E333-7436-43C5-81C7-24B42E599A89}" type="presParOf" srcId="{2AAD46B9-31B8-4013-94D0-19D8E1E4E638}" destId="{C49CEA7E-C680-48CF-BC5B-756565DCEF91}" srcOrd="1" destOrd="0" presId="urn:microsoft.com/office/officeart/2018/2/layout/IconVerticalSolidList"/>
    <dgm:cxn modelId="{4CB1A68F-DFD9-4094-9114-14643DCD01C3}" type="presParOf" srcId="{2AAD46B9-31B8-4013-94D0-19D8E1E4E638}" destId="{1AEC95E4-C6CA-45C5-9A74-E302678F0033}" srcOrd="2" destOrd="0" presId="urn:microsoft.com/office/officeart/2018/2/layout/IconVerticalSolidList"/>
    <dgm:cxn modelId="{733AF165-C072-435A-8A51-A4AE95B92D81}" type="presParOf" srcId="{2AAD46B9-31B8-4013-94D0-19D8E1E4E638}" destId="{8C886E84-0CD4-4B75-BED7-63F3755548B8}"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D6F83B-89EE-4BDF-98AD-65261E80BFB4}"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DDE08B44-54BF-4AF2-86C9-E6E71B5EDE98}">
      <dgm:prSet/>
      <dgm:spPr/>
      <dgm:t>
        <a:bodyPr/>
        <a:lstStyle/>
        <a:p>
          <a:r>
            <a:rPr lang="en-US"/>
            <a:t>Infants</a:t>
          </a:r>
        </a:p>
      </dgm:t>
    </dgm:pt>
    <dgm:pt modelId="{B17AC635-97F9-4737-88DB-952B30C1E6B6}" type="parTrans" cxnId="{F6BC19EE-5FFD-4C3F-A678-1BEE45CCB315}">
      <dgm:prSet/>
      <dgm:spPr/>
      <dgm:t>
        <a:bodyPr/>
        <a:lstStyle/>
        <a:p>
          <a:endParaRPr lang="en-US"/>
        </a:p>
      </dgm:t>
    </dgm:pt>
    <dgm:pt modelId="{874EE149-D0B5-4206-97D0-12EC52C63FE5}" type="sibTrans" cxnId="{F6BC19EE-5FFD-4C3F-A678-1BEE45CCB315}">
      <dgm:prSet/>
      <dgm:spPr/>
      <dgm:t>
        <a:bodyPr/>
        <a:lstStyle/>
        <a:p>
          <a:endParaRPr lang="en-US"/>
        </a:p>
      </dgm:t>
    </dgm:pt>
    <dgm:pt modelId="{94201BD8-DD03-4339-93E3-32B747A4A854}">
      <dgm:prSet/>
      <dgm:spPr/>
      <dgm:t>
        <a:bodyPr/>
        <a:lstStyle/>
        <a:p>
          <a:r>
            <a:rPr lang="en-US"/>
            <a:t>Face, Legs, Activity, Cry, Consolability (FLACC) </a:t>
          </a:r>
        </a:p>
      </dgm:t>
    </dgm:pt>
    <dgm:pt modelId="{929149A3-6C93-4687-85CA-48EC5DFF8348}" type="parTrans" cxnId="{B8BDB8E8-8BF9-47A6-8AAA-66CF1780C3AE}">
      <dgm:prSet/>
      <dgm:spPr/>
      <dgm:t>
        <a:bodyPr/>
        <a:lstStyle/>
        <a:p>
          <a:endParaRPr lang="en-US"/>
        </a:p>
      </dgm:t>
    </dgm:pt>
    <dgm:pt modelId="{AA27495F-383F-49E7-BEEE-37D2A06D85D7}" type="sibTrans" cxnId="{B8BDB8E8-8BF9-47A6-8AAA-66CF1780C3AE}">
      <dgm:prSet/>
      <dgm:spPr/>
      <dgm:t>
        <a:bodyPr/>
        <a:lstStyle/>
        <a:p>
          <a:endParaRPr lang="en-US"/>
        </a:p>
      </dgm:t>
    </dgm:pt>
    <dgm:pt modelId="{5F80EDBD-132A-4E74-91D5-DB9F694E6B0D}">
      <dgm:prSet/>
      <dgm:spPr/>
      <dgm:t>
        <a:bodyPr/>
        <a:lstStyle/>
        <a:p>
          <a:r>
            <a:rPr lang="en-US"/>
            <a:t>Verbal Children</a:t>
          </a:r>
        </a:p>
      </dgm:t>
    </dgm:pt>
    <dgm:pt modelId="{E1D9BA86-D89F-49B7-B3AC-115111207DD6}" type="parTrans" cxnId="{D33483C5-DDC3-47C3-8954-2DB030F8BB92}">
      <dgm:prSet/>
      <dgm:spPr/>
      <dgm:t>
        <a:bodyPr/>
        <a:lstStyle/>
        <a:p>
          <a:endParaRPr lang="en-US"/>
        </a:p>
      </dgm:t>
    </dgm:pt>
    <dgm:pt modelId="{7BB32967-97AE-410D-BEEC-E083D3ACD286}" type="sibTrans" cxnId="{D33483C5-DDC3-47C3-8954-2DB030F8BB92}">
      <dgm:prSet/>
      <dgm:spPr/>
      <dgm:t>
        <a:bodyPr/>
        <a:lstStyle/>
        <a:p>
          <a:endParaRPr lang="en-US"/>
        </a:p>
      </dgm:t>
    </dgm:pt>
    <dgm:pt modelId="{69A9DF23-7A2F-4E87-807A-9FB805B0F475}">
      <dgm:prSet/>
      <dgm:spPr/>
      <dgm:t>
        <a:bodyPr/>
        <a:lstStyle/>
        <a:p>
          <a:r>
            <a:rPr lang="en-US"/>
            <a:t>Scale of 1-10 (may use faces and/or numbers)</a:t>
          </a:r>
        </a:p>
      </dgm:t>
    </dgm:pt>
    <dgm:pt modelId="{73AA0C2C-EB1E-444D-BD53-67666292ACAB}" type="parTrans" cxnId="{19EB7F99-CD5F-4F54-B7B1-43599D68AFDC}">
      <dgm:prSet/>
      <dgm:spPr/>
      <dgm:t>
        <a:bodyPr/>
        <a:lstStyle/>
        <a:p>
          <a:endParaRPr lang="en-US"/>
        </a:p>
      </dgm:t>
    </dgm:pt>
    <dgm:pt modelId="{21025CFD-1E9A-4632-BCCE-BD24483A31B3}" type="sibTrans" cxnId="{19EB7F99-CD5F-4F54-B7B1-43599D68AFDC}">
      <dgm:prSet/>
      <dgm:spPr/>
      <dgm:t>
        <a:bodyPr/>
        <a:lstStyle/>
        <a:p>
          <a:endParaRPr lang="en-US"/>
        </a:p>
      </dgm:t>
    </dgm:pt>
    <dgm:pt modelId="{AC24F78B-B458-449E-9ED5-E9E9EE74E683}">
      <dgm:prSet/>
      <dgm:spPr/>
      <dgm:t>
        <a:bodyPr/>
        <a:lstStyle/>
        <a:p>
          <a:r>
            <a:rPr lang="en-US"/>
            <a:t>Non-verbal clues</a:t>
          </a:r>
        </a:p>
      </dgm:t>
    </dgm:pt>
    <dgm:pt modelId="{CD706AD5-06CC-49D6-B900-99749E28537D}" type="parTrans" cxnId="{70FF20C9-F428-4B6B-8766-C97C5287CD53}">
      <dgm:prSet/>
      <dgm:spPr/>
      <dgm:t>
        <a:bodyPr/>
        <a:lstStyle/>
        <a:p>
          <a:endParaRPr lang="en-US"/>
        </a:p>
      </dgm:t>
    </dgm:pt>
    <dgm:pt modelId="{31D6E97F-4755-4CCC-8559-D2A4ED44641C}" type="sibTrans" cxnId="{70FF20C9-F428-4B6B-8766-C97C5287CD53}">
      <dgm:prSet/>
      <dgm:spPr/>
      <dgm:t>
        <a:bodyPr/>
        <a:lstStyle/>
        <a:p>
          <a:endParaRPr lang="en-US"/>
        </a:p>
      </dgm:t>
    </dgm:pt>
    <dgm:pt modelId="{0481B20B-D92C-4556-A08F-F4D231C31A0E}" type="pres">
      <dgm:prSet presAssocID="{1CD6F83B-89EE-4BDF-98AD-65261E80BFB4}" presName="Name0" presStyleCnt="0">
        <dgm:presLayoutVars>
          <dgm:dir/>
          <dgm:animLvl val="lvl"/>
          <dgm:resizeHandles val="exact"/>
        </dgm:presLayoutVars>
      </dgm:prSet>
      <dgm:spPr/>
    </dgm:pt>
    <dgm:pt modelId="{D205B3F0-2CD9-4EC3-A081-FDCB58FD3A52}" type="pres">
      <dgm:prSet presAssocID="{DDE08B44-54BF-4AF2-86C9-E6E71B5EDE98}" presName="composite" presStyleCnt="0"/>
      <dgm:spPr/>
    </dgm:pt>
    <dgm:pt modelId="{FC0565A8-A6CB-427E-9161-9C6FB67422B1}" type="pres">
      <dgm:prSet presAssocID="{DDE08B44-54BF-4AF2-86C9-E6E71B5EDE98}" presName="parTx" presStyleLbl="alignNode1" presStyleIdx="0" presStyleCnt="2">
        <dgm:presLayoutVars>
          <dgm:chMax val="0"/>
          <dgm:chPref val="0"/>
          <dgm:bulletEnabled val="1"/>
        </dgm:presLayoutVars>
      </dgm:prSet>
      <dgm:spPr/>
    </dgm:pt>
    <dgm:pt modelId="{BE6F3133-D01E-40A8-82E2-DB4767C4F802}" type="pres">
      <dgm:prSet presAssocID="{DDE08B44-54BF-4AF2-86C9-E6E71B5EDE98}" presName="desTx" presStyleLbl="alignAccFollowNode1" presStyleIdx="0" presStyleCnt="2">
        <dgm:presLayoutVars>
          <dgm:bulletEnabled val="1"/>
        </dgm:presLayoutVars>
      </dgm:prSet>
      <dgm:spPr/>
    </dgm:pt>
    <dgm:pt modelId="{202ED403-4D45-4C10-BE82-6F8A6EC48FDA}" type="pres">
      <dgm:prSet presAssocID="{874EE149-D0B5-4206-97D0-12EC52C63FE5}" presName="space" presStyleCnt="0"/>
      <dgm:spPr/>
    </dgm:pt>
    <dgm:pt modelId="{876394D9-89E8-49E0-9BA6-1F56E0D8A45D}" type="pres">
      <dgm:prSet presAssocID="{5F80EDBD-132A-4E74-91D5-DB9F694E6B0D}" presName="composite" presStyleCnt="0"/>
      <dgm:spPr/>
    </dgm:pt>
    <dgm:pt modelId="{F94FEFAD-8369-4CCC-8134-21E24C57333B}" type="pres">
      <dgm:prSet presAssocID="{5F80EDBD-132A-4E74-91D5-DB9F694E6B0D}" presName="parTx" presStyleLbl="alignNode1" presStyleIdx="1" presStyleCnt="2">
        <dgm:presLayoutVars>
          <dgm:chMax val="0"/>
          <dgm:chPref val="0"/>
          <dgm:bulletEnabled val="1"/>
        </dgm:presLayoutVars>
      </dgm:prSet>
      <dgm:spPr/>
    </dgm:pt>
    <dgm:pt modelId="{E51DE409-178A-4AAB-8151-182D6B17A60F}" type="pres">
      <dgm:prSet presAssocID="{5F80EDBD-132A-4E74-91D5-DB9F694E6B0D}" presName="desTx" presStyleLbl="alignAccFollowNode1" presStyleIdx="1" presStyleCnt="2">
        <dgm:presLayoutVars>
          <dgm:bulletEnabled val="1"/>
        </dgm:presLayoutVars>
      </dgm:prSet>
      <dgm:spPr/>
    </dgm:pt>
  </dgm:ptLst>
  <dgm:cxnLst>
    <dgm:cxn modelId="{DDA16A3E-057A-4650-A8DA-CD8B5B9453D7}" type="presOf" srcId="{94201BD8-DD03-4339-93E3-32B747A4A854}" destId="{BE6F3133-D01E-40A8-82E2-DB4767C4F802}" srcOrd="0" destOrd="0" presId="urn:microsoft.com/office/officeart/2005/8/layout/hList1"/>
    <dgm:cxn modelId="{22112247-DED5-4E84-82B3-98644DF51393}" type="presOf" srcId="{69A9DF23-7A2F-4E87-807A-9FB805B0F475}" destId="{E51DE409-178A-4AAB-8151-182D6B17A60F}" srcOrd="0" destOrd="0" presId="urn:microsoft.com/office/officeart/2005/8/layout/hList1"/>
    <dgm:cxn modelId="{2ADD9E72-EF37-4C64-A9A1-989C0E370358}" type="presOf" srcId="{5F80EDBD-132A-4E74-91D5-DB9F694E6B0D}" destId="{F94FEFAD-8369-4CCC-8134-21E24C57333B}" srcOrd="0" destOrd="0" presId="urn:microsoft.com/office/officeart/2005/8/layout/hList1"/>
    <dgm:cxn modelId="{19EB7F99-CD5F-4F54-B7B1-43599D68AFDC}" srcId="{5F80EDBD-132A-4E74-91D5-DB9F694E6B0D}" destId="{69A9DF23-7A2F-4E87-807A-9FB805B0F475}" srcOrd="0" destOrd="0" parTransId="{73AA0C2C-EB1E-444D-BD53-67666292ACAB}" sibTransId="{21025CFD-1E9A-4632-BCCE-BD24483A31B3}"/>
    <dgm:cxn modelId="{F851F69A-3F0C-48DB-BCED-5BFB93F801BA}" type="presOf" srcId="{AC24F78B-B458-449E-9ED5-E9E9EE74E683}" destId="{E51DE409-178A-4AAB-8151-182D6B17A60F}" srcOrd="0" destOrd="1" presId="urn:microsoft.com/office/officeart/2005/8/layout/hList1"/>
    <dgm:cxn modelId="{D33483C5-DDC3-47C3-8954-2DB030F8BB92}" srcId="{1CD6F83B-89EE-4BDF-98AD-65261E80BFB4}" destId="{5F80EDBD-132A-4E74-91D5-DB9F694E6B0D}" srcOrd="1" destOrd="0" parTransId="{E1D9BA86-D89F-49B7-B3AC-115111207DD6}" sibTransId="{7BB32967-97AE-410D-BEEC-E083D3ACD286}"/>
    <dgm:cxn modelId="{70FF20C9-F428-4B6B-8766-C97C5287CD53}" srcId="{5F80EDBD-132A-4E74-91D5-DB9F694E6B0D}" destId="{AC24F78B-B458-449E-9ED5-E9E9EE74E683}" srcOrd="1" destOrd="0" parTransId="{CD706AD5-06CC-49D6-B900-99749E28537D}" sibTransId="{31D6E97F-4755-4CCC-8559-D2A4ED44641C}"/>
    <dgm:cxn modelId="{E88A9DDC-F9F4-4D3C-BCE9-4DFDC7FF083F}" type="presOf" srcId="{DDE08B44-54BF-4AF2-86C9-E6E71B5EDE98}" destId="{FC0565A8-A6CB-427E-9161-9C6FB67422B1}" srcOrd="0" destOrd="0" presId="urn:microsoft.com/office/officeart/2005/8/layout/hList1"/>
    <dgm:cxn modelId="{36F243E4-87F7-4304-AE9D-C3AA0C5C0D96}" type="presOf" srcId="{1CD6F83B-89EE-4BDF-98AD-65261E80BFB4}" destId="{0481B20B-D92C-4556-A08F-F4D231C31A0E}" srcOrd="0" destOrd="0" presId="urn:microsoft.com/office/officeart/2005/8/layout/hList1"/>
    <dgm:cxn modelId="{B8BDB8E8-8BF9-47A6-8AAA-66CF1780C3AE}" srcId="{DDE08B44-54BF-4AF2-86C9-E6E71B5EDE98}" destId="{94201BD8-DD03-4339-93E3-32B747A4A854}" srcOrd="0" destOrd="0" parTransId="{929149A3-6C93-4687-85CA-48EC5DFF8348}" sibTransId="{AA27495F-383F-49E7-BEEE-37D2A06D85D7}"/>
    <dgm:cxn modelId="{F6BC19EE-5FFD-4C3F-A678-1BEE45CCB315}" srcId="{1CD6F83B-89EE-4BDF-98AD-65261E80BFB4}" destId="{DDE08B44-54BF-4AF2-86C9-E6E71B5EDE98}" srcOrd="0" destOrd="0" parTransId="{B17AC635-97F9-4737-88DB-952B30C1E6B6}" sibTransId="{874EE149-D0B5-4206-97D0-12EC52C63FE5}"/>
    <dgm:cxn modelId="{130CCC31-D7E2-42FA-91BD-294E61243537}" type="presParOf" srcId="{0481B20B-D92C-4556-A08F-F4D231C31A0E}" destId="{D205B3F0-2CD9-4EC3-A081-FDCB58FD3A52}" srcOrd="0" destOrd="0" presId="urn:microsoft.com/office/officeart/2005/8/layout/hList1"/>
    <dgm:cxn modelId="{2A84A184-6A5D-4082-98F7-10B3F5E480BC}" type="presParOf" srcId="{D205B3F0-2CD9-4EC3-A081-FDCB58FD3A52}" destId="{FC0565A8-A6CB-427E-9161-9C6FB67422B1}" srcOrd="0" destOrd="0" presId="urn:microsoft.com/office/officeart/2005/8/layout/hList1"/>
    <dgm:cxn modelId="{53E67B3B-7CB5-40A0-96FF-19BD85F27364}" type="presParOf" srcId="{D205B3F0-2CD9-4EC3-A081-FDCB58FD3A52}" destId="{BE6F3133-D01E-40A8-82E2-DB4767C4F802}" srcOrd="1" destOrd="0" presId="urn:microsoft.com/office/officeart/2005/8/layout/hList1"/>
    <dgm:cxn modelId="{3B8D0A26-14D8-48CD-91CB-123E34AA8417}" type="presParOf" srcId="{0481B20B-D92C-4556-A08F-F4D231C31A0E}" destId="{202ED403-4D45-4C10-BE82-6F8A6EC48FDA}" srcOrd="1" destOrd="0" presId="urn:microsoft.com/office/officeart/2005/8/layout/hList1"/>
    <dgm:cxn modelId="{DF57263B-7161-4BB6-839E-502F35B9AF2C}" type="presParOf" srcId="{0481B20B-D92C-4556-A08F-F4D231C31A0E}" destId="{876394D9-89E8-49E0-9BA6-1F56E0D8A45D}" srcOrd="2" destOrd="0" presId="urn:microsoft.com/office/officeart/2005/8/layout/hList1"/>
    <dgm:cxn modelId="{638AA2AC-5E3D-4D87-8FF2-DAE822317035}" type="presParOf" srcId="{876394D9-89E8-49E0-9BA6-1F56E0D8A45D}" destId="{F94FEFAD-8369-4CCC-8134-21E24C57333B}" srcOrd="0" destOrd="0" presId="urn:microsoft.com/office/officeart/2005/8/layout/hList1"/>
    <dgm:cxn modelId="{10480E72-5B8B-4FC3-ACB7-B6CDC40AC13F}" type="presParOf" srcId="{876394D9-89E8-49E0-9BA6-1F56E0D8A45D}" destId="{E51DE409-178A-4AAB-8151-182D6B17A60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8D6BB8-1FE0-46D6-A460-52CD27BEED4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9BCCE85-8845-4EEE-9FB2-056EBA67235F}">
      <dgm:prSet/>
      <dgm:spPr/>
      <dgm:t>
        <a:bodyPr/>
        <a:lstStyle/>
        <a:p>
          <a:r>
            <a:rPr lang="en-US"/>
            <a:t>Physical</a:t>
          </a:r>
        </a:p>
      </dgm:t>
    </dgm:pt>
    <dgm:pt modelId="{38F41199-C947-46A3-9DD2-62DB5C765B74}" type="parTrans" cxnId="{1AE971AB-CC91-4966-9733-192AA03F98A9}">
      <dgm:prSet/>
      <dgm:spPr/>
      <dgm:t>
        <a:bodyPr/>
        <a:lstStyle/>
        <a:p>
          <a:endParaRPr lang="en-US"/>
        </a:p>
      </dgm:t>
    </dgm:pt>
    <dgm:pt modelId="{1D82F6EF-B969-4A4F-86B1-2894B40707F8}" type="sibTrans" cxnId="{1AE971AB-CC91-4966-9733-192AA03F98A9}">
      <dgm:prSet/>
      <dgm:spPr/>
      <dgm:t>
        <a:bodyPr/>
        <a:lstStyle/>
        <a:p>
          <a:endParaRPr lang="en-US"/>
        </a:p>
      </dgm:t>
    </dgm:pt>
    <dgm:pt modelId="{AB1810BC-DCA6-4D8B-A9F3-F1A73EF428A7}">
      <dgm:prSet/>
      <dgm:spPr/>
      <dgm:t>
        <a:bodyPr/>
        <a:lstStyle/>
        <a:p>
          <a:r>
            <a:rPr lang="en-US"/>
            <a:t>Massage</a:t>
          </a:r>
        </a:p>
      </dgm:t>
    </dgm:pt>
    <dgm:pt modelId="{9D2D33B9-9366-4C48-8934-3FFB920CC7A0}" type="parTrans" cxnId="{8C35C38A-1347-4C46-BEF4-CA5B76191BF6}">
      <dgm:prSet/>
      <dgm:spPr/>
      <dgm:t>
        <a:bodyPr/>
        <a:lstStyle/>
        <a:p>
          <a:endParaRPr lang="en-US"/>
        </a:p>
      </dgm:t>
    </dgm:pt>
    <dgm:pt modelId="{EEB21C0C-8C80-42E6-A233-7B63A7D2661F}" type="sibTrans" cxnId="{8C35C38A-1347-4C46-BEF4-CA5B76191BF6}">
      <dgm:prSet/>
      <dgm:spPr/>
      <dgm:t>
        <a:bodyPr/>
        <a:lstStyle/>
        <a:p>
          <a:endParaRPr lang="en-US"/>
        </a:p>
      </dgm:t>
    </dgm:pt>
    <dgm:pt modelId="{0E6704C9-8526-4D97-9D32-2C7BC7CE8710}">
      <dgm:prSet/>
      <dgm:spPr/>
      <dgm:t>
        <a:bodyPr/>
        <a:lstStyle/>
        <a:p>
          <a:r>
            <a:rPr lang="en-US"/>
            <a:t>Heat (k-pad) and cold (ice packs)</a:t>
          </a:r>
        </a:p>
      </dgm:t>
    </dgm:pt>
    <dgm:pt modelId="{ABFD10D0-56F7-45F1-8CC1-BA8AB86B6EA1}" type="parTrans" cxnId="{183F8B06-5110-4C44-BFA7-2B6FC84921A6}">
      <dgm:prSet/>
      <dgm:spPr/>
      <dgm:t>
        <a:bodyPr/>
        <a:lstStyle/>
        <a:p>
          <a:endParaRPr lang="en-US"/>
        </a:p>
      </dgm:t>
    </dgm:pt>
    <dgm:pt modelId="{7C07FA21-C7B3-431C-B102-E89ED77DBEF1}" type="sibTrans" cxnId="{183F8B06-5110-4C44-BFA7-2B6FC84921A6}">
      <dgm:prSet/>
      <dgm:spPr/>
      <dgm:t>
        <a:bodyPr/>
        <a:lstStyle/>
        <a:p>
          <a:endParaRPr lang="en-US"/>
        </a:p>
      </dgm:t>
    </dgm:pt>
    <dgm:pt modelId="{D3865E25-F18F-46F9-A748-2E2579155A6C}">
      <dgm:prSet/>
      <dgm:spPr/>
      <dgm:t>
        <a:bodyPr/>
        <a:lstStyle/>
        <a:p>
          <a:r>
            <a:rPr lang="en-US"/>
            <a:t>Acupuncture</a:t>
          </a:r>
        </a:p>
      </dgm:t>
    </dgm:pt>
    <dgm:pt modelId="{A39A0EAE-63E8-4DF7-B986-B9C547EC30AE}" type="parTrans" cxnId="{66DC3FBC-E0E9-46D0-8DF9-C254E7A9D2E6}">
      <dgm:prSet/>
      <dgm:spPr/>
      <dgm:t>
        <a:bodyPr/>
        <a:lstStyle/>
        <a:p>
          <a:endParaRPr lang="en-US"/>
        </a:p>
      </dgm:t>
    </dgm:pt>
    <dgm:pt modelId="{EBE23A96-9C25-474C-BD7F-69A215BB2313}" type="sibTrans" cxnId="{66DC3FBC-E0E9-46D0-8DF9-C254E7A9D2E6}">
      <dgm:prSet/>
      <dgm:spPr/>
      <dgm:t>
        <a:bodyPr/>
        <a:lstStyle/>
        <a:p>
          <a:endParaRPr lang="en-US"/>
        </a:p>
      </dgm:t>
    </dgm:pt>
    <dgm:pt modelId="{C4DE4B09-D6FF-4298-BBEB-F6748C51A0A8}">
      <dgm:prSet/>
      <dgm:spPr/>
      <dgm:t>
        <a:bodyPr/>
        <a:lstStyle/>
        <a:p>
          <a:r>
            <a:rPr lang="en-US"/>
            <a:t>Behavioral</a:t>
          </a:r>
        </a:p>
      </dgm:t>
    </dgm:pt>
    <dgm:pt modelId="{5A009A55-4EE9-47C8-AD05-1BBC1EA84A9D}" type="parTrans" cxnId="{823B38C1-0DB7-4AE6-A34B-22283EC28598}">
      <dgm:prSet/>
      <dgm:spPr/>
      <dgm:t>
        <a:bodyPr/>
        <a:lstStyle/>
        <a:p>
          <a:endParaRPr lang="en-US"/>
        </a:p>
      </dgm:t>
    </dgm:pt>
    <dgm:pt modelId="{2A7806E6-5BAB-423F-8A18-2DCBCAB90556}" type="sibTrans" cxnId="{823B38C1-0DB7-4AE6-A34B-22283EC28598}">
      <dgm:prSet/>
      <dgm:spPr/>
      <dgm:t>
        <a:bodyPr/>
        <a:lstStyle/>
        <a:p>
          <a:endParaRPr lang="en-US"/>
        </a:p>
      </dgm:t>
    </dgm:pt>
    <dgm:pt modelId="{3357F816-17EF-4F93-9B56-89A9DDF0F692}">
      <dgm:prSet/>
      <dgm:spPr/>
      <dgm:t>
        <a:bodyPr/>
        <a:lstStyle/>
        <a:p>
          <a:r>
            <a:rPr lang="en-US"/>
            <a:t>Relaxation</a:t>
          </a:r>
        </a:p>
      </dgm:t>
    </dgm:pt>
    <dgm:pt modelId="{C4A50351-8C5E-4DED-AB42-8C80CB855E28}" type="parTrans" cxnId="{1F5BC082-B894-42B7-8AF9-F0115923D90E}">
      <dgm:prSet/>
      <dgm:spPr/>
      <dgm:t>
        <a:bodyPr/>
        <a:lstStyle/>
        <a:p>
          <a:endParaRPr lang="en-US"/>
        </a:p>
      </dgm:t>
    </dgm:pt>
    <dgm:pt modelId="{6C2ED2B3-EC4C-4962-AD96-5A3E69DBD2AF}" type="sibTrans" cxnId="{1F5BC082-B894-42B7-8AF9-F0115923D90E}">
      <dgm:prSet/>
      <dgm:spPr/>
      <dgm:t>
        <a:bodyPr/>
        <a:lstStyle/>
        <a:p>
          <a:endParaRPr lang="en-US"/>
        </a:p>
      </dgm:t>
    </dgm:pt>
    <dgm:pt modelId="{49944316-B5F2-43EE-9BCD-98AA82D280AD}">
      <dgm:prSet/>
      <dgm:spPr/>
      <dgm:t>
        <a:bodyPr/>
        <a:lstStyle/>
        <a:p>
          <a:r>
            <a:rPr lang="en-US"/>
            <a:t>Art and play therapy (child life) </a:t>
          </a:r>
        </a:p>
      </dgm:t>
    </dgm:pt>
    <dgm:pt modelId="{0A195792-0D6D-4B05-B208-6F69B37C1E79}" type="parTrans" cxnId="{EDCB1BFC-A1D9-43BB-A789-5C112F1715DF}">
      <dgm:prSet/>
      <dgm:spPr/>
      <dgm:t>
        <a:bodyPr/>
        <a:lstStyle/>
        <a:p>
          <a:endParaRPr lang="en-US"/>
        </a:p>
      </dgm:t>
    </dgm:pt>
    <dgm:pt modelId="{00A61CFF-8439-4A45-8748-6921DAFF795C}" type="sibTrans" cxnId="{EDCB1BFC-A1D9-43BB-A789-5C112F1715DF}">
      <dgm:prSet/>
      <dgm:spPr/>
      <dgm:t>
        <a:bodyPr/>
        <a:lstStyle/>
        <a:p>
          <a:endParaRPr lang="en-US"/>
        </a:p>
      </dgm:t>
    </dgm:pt>
    <dgm:pt modelId="{81168C11-7B5B-415D-AE47-CDA7D275490A}">
      <dgm:prSet/>
      <dgm:spPr/>
      <dgm:t>
        <a:bodyPr/>
        <a:lstStyle/>
        <a:p>
          <a:r>
            <a:rPr lang="en-US"/>
            <a:t>Music therapy </a:t>
          </a:r>
        </a:p>
      </dgm:t>
    </dgm:pt>
    <dgm:pt modelId="{761DDA56-5DD8-4389-BA95-4D97FC134D64}" type="parTrans" cxnId="{7A7B487F-E5EC-47C9-A063-1F0FC66B45CD}">
      <dgm:prSet/>
      <dgm:spPr/>
      <dgm:t>
        <a:bodyPr/>
        <a:lstStyle/>
        <a:p>
          <a:endParaRPr lang="en-US"/>
        </a:p>
      </dgm:t>
    </dgm:pt>
    <dgm:pt modelId="{09321329-4CD6-4215-BD8F-98820A4ED0E8}" type="sibTrans" cxnId="{7A7B487F-E5EC-47C9-A063-1F0FC66B45CD}">
      <dgm:prSet/>
      <dgm:spPr/>
      <dgm:t>
        <a:bodyPr/>
        <a:lstStyle/>
        <a:p>
          <a:endParaRPr lang="en-US"/>
        </a:p>
      </dgm:t>
    </dgm:pt>
    <dgm:pt modelId="{BB822C0B-3FAF-4040-8EC2-AEAA441C6E8A}">
      <dgm:prSet/>
      <dgm:spPr/>
      <dgm:t>
        <a:bodyPr/>
        <a:lstStyle/>
        <a:p>
          <a:r>
            <a:rPr lang="en-US"/>
            <a:t>Biofeedback</a:t>
          </a:r>
        </a:p>
      </dgm:t>
    </dgm:pt>
    <dgm:pt modelId="{D32CF0A0-8309-4478-9F5E-1280CD410931}" type="parTrans" cxnId="{07616655-9C58-47A0-B1D0-918A30D8C333}">
      <dgm:prSet/>
      <dgm:spPr/>
      <dgm:t>
        <a:bodyPr/>
        <a:lstStyle/>
        <a:p>
          <a:endParaRPr lang="en-US"/>
        </a:p>
      </dgm:t>
    </dgm:pt>
    <dgm:pt modelId="{E16E1F13-BE0E-4DE8-AC26-9B7621C13EA0}" type="sibTrans" cxnId="{07616655-9C58-47A0-B1D0-918A30D8C333}">
      <dgm:prSet/>
      <dgm:spPr/>
      <dgm:t>
        <a:bodyPr/>
        <a:lstStyle/>
        <a:p>
          <a:endParaRPr lang="en-US"/>
        </a:p>
      </dgm:t>
    </dgm:pt>
    <dgm:pt modelId="{D6776C65-38DD-4016-955F-8FD17C0559C2}">
      <dgm:prSet/>
      <dgm:spPr/>
      <dgm:t>
        <a:bodyPr/>
        <a:lstStyle/>
        <a:p>
          <a:r>
            <a:rPr lang="en-US"/>
            <a:t>Cognitive	</a:t>
          </a:r>
        </a:p>
      </dgm:t>
    </dgm:pt>
    <dgm:pt modelId="{EE70B2ED-1557-4364-85B8-2E0F83F72736}" type="parTrans" cxnId="{283F968E-7626-4830-AD34-A7AAC78A86B1}">
      <dgm:prSet/>
      <dgm:spPr/>
      <dgm:t>
        <a:bodyPr/>
        <a:lstStyle/>
        <a:p>
          <a:endParaRPr lang="en-US"/>
        </a:p>
      </dgm:t>
    </dgm:pt>
    <dgm:pt modelId="{093A3766-7BF8-4585-9D41-A0A1B8A0F695}" type="sibTrans" cxnId="{283F968E-7626-4830-AD34-A7AAC78A86B1}">
      <dgm:prSet/>
      <dgm:spPr/>
      <dgm:t>
        <a:bodyPr/>
        <a:lstStyle/>
        <a:p>
          <a:endParaRPr lang="en-US"/>
        </a:p>
      </dgm:t>
    </dgm:pt>
    <dgm:pt modelId="{6BDD537C-FC16-4185-92E7-EFB97D8387E8}">
      <dgm:prSet/>
      <dgm:spPr/>
      <dgm:t>
        <a:bodyPr/>
        <a:lstStyle/>
        <a:p>
          <a:r>
            <a:rPr lang="en-US"/>
            <a:t>Distraction</a:t>
          </a:r>
        </a:p>
      </dgm:t>
    </dgm:pt>
    <dgm:pt modelId="{E929E1DA-489B-4A02-B442-FD7002FFFDA6}" type="parTrans" cxnId="{35E1AD2A-C397-4CD9-8B2F-3A59584D393A}">
      <dgm:prSet/>
      <dgm:spPr/>
      <dgm:t>
        <a:bodyPr/>
        <a:lstStyle/>
        <a:p>
          <a:endParaRPr lang="en-US"/>
        </a:p>
      </dgm:t>
    </dgm:pt>
    <dgm:pt modelId="{38774E08-05BB-4D75-90F3-328F0250381F}" type="sibTrans" cxnId="{35E1AD2A-C397-4CD9-8B2F-3A59584D393A}">
      <dgm:prSet/>
      <dgm:spPr/>
      <dgm:t>
        <a:bodyPr/>
        <a:lstStyle/>
        <a:p>
          <a:endParaRPr lang="en-US"/>
        </a:p>
      </dgm:t>
    </dgm:pt>
    <dgm:pt modelId="{4C608E1C-DA08-454C-812E-DE49EE03C3B7}">
      <dgm:prSet/>
      <dgm:spPr/>
      <dgm:t>
        <a:bodyPr/>
        <a:lstStyle/>
        <a:p>
          <a:r>
            <a:rPr lang="en-US"/>
            <a:t>Imagery and Hypnosis</a:t>
          </a:r>
        </a:p>
      </dgm:t>
    </dgm:pt>
    <dgm:pt modelId="{68C3F084-3396-4E2E-84DC-653E5351CC42}" type="parTrans" cxnId="{FE9A6D11-5307-445F-AB1E-DB32B5542452}">
      <dgm:prSet/>
      <dgm:spPr/>
      <dgm:t>
        <a:bodyPr/>
        <a:lstStyle/>
        <a:p>
          <a:endParaRPr lang="en-US"/>
        </a:p>
      </dgm:t>
    </dgm:pt>
    <dgm:pt modelId="{E2771849-98F6-434F-893B-E0D39AE328B7}" type="sibTrans" cxnId="{FE9A6D11-5307-445F-AB1E-DB32B5542452}">
      <dgm:prSet/>
      <dgm:spPr/>
      <dgm:t>
        <a:bodyPr/>
        <a:lstStyle/>
        <a:p>
          <a:endParaRPr lang="en-US"/>
        </a:p>
      </dgm:t>
    </dgm:pt>
    <dgm:pt modelId="{CB4D2B08-8AA7-4224-80F5-D084DF62B0FF}" type="pres">
      <dgm:prSet presAssocID="{758D6BB8-1FE0-46D6-A460-52CD27BEED43}" presName="linear" presStyleCnt="0">
        <dgm:presLayoutVars>
          <dgm:animLvl val="lvl"/>
          <dgm:resizeHandles val="exact"/>
        </dgm:presLayoutVars>
      </dgm:prSet>
      <dgm:spPr/>
    </dgm:pt>
    <dgm:pt modelId="{43C52EC5-1E3B-4711-8AAB-907D0AFF93CC}" type="pres">
      <dgm:prSet presAssocID="{99BCCE85-8845-4EEE-9FB2-056EBA67235F}" presName="parentText" presStyleLbl="node1" presStyleIdx="0" presStyleCnt="3">
        <dgm:presLayoutVars>
          <dgm:chMax val="0"/>
          <dgm:bulletEnabled val="1"/>
        </dgm:presLayoutVars>
      </dgm:prSet>
      <dgm:spPr/>
    </dgm:pt>
    <dgm:pt modelId="{BA464FB1-686E-4EB4-82BA-29524F8F1941}" type="pres">
      <dgm:prSet presAssocID="{99BCCE85-8845-4EEE-9FB2-056EBA67235F}" presName="childText" presStyleLbl="revTx" presStyleIdx="0" presStyleCnt="3">
        <dgm:presLayoutVars>
          <dgm:bulletEnabled val="1"/>
        </dgm:presLayoutVars>
      </dgm:prSet>
      <dgm:spPr/>
    </dgm:pt>
    <dgm:pt modelId="{DE58812F-6A6D-4512-867A-6599B6B60818}" type="pres">
      <dgm:prSet presAssocID="{C4DE4B09-D6FF-4298-BBEB-F6748C51A0A8}" presName="parentText" presStyleLbl="node1" presStyleIdx="1" presStyleCnt="3">
        <dgm:presLayoutVars>
          <dgm:chMax val="0"/>
          <dgm:bulletEnabled val="1"/>
        </dgm:presLayoutVars>
      </dgm:prSet>
      <dgm:spPr/>
    </dgm:pt>
    <dgm:pt modelId="{8B90F340-5747-4CBB-98C9-1DE741A51672}" type="pres">
      <dgm:prSet presAssocID="{C4DE4B09-D6FF-4298-BBEB-F6748C51A0A8}" presName="childText" presStyleLbl="revTx" presStyleIdx="1" presStyleCnt="3">
        <dgm:presLayoutVars>
          <dgm:bulletEnabled val="1"/>
        </dgm:presLayoutVars>
      </dgm:prSet>
      <dgm:spPr/>
    </dgm:pt>
    <dgm:pt modelId="{0F9F01F4-760A-4BEF-AECD-587BFD424341}" type="pres">
      <dgm:prSet presAssocID="{D6776C65-38DD-4016-955F-8FD17C0559C2}" presName="parentText" presStyleLbl="node1" presStyleIdx="2" presStyleCnt="3">
        <dgm:presLayoutVars>
          <dgm:chMax val="0"/>
          <dgm:bulletEnabled val="1"/>
        </dgm:presLayoutVars>
      </dgm:prSet>
      <dgm:spPr/>
    </dgm:pt>
    <dgm:pt modelId="{6506A467-3648-4FFC-AD7E-34B985885889}" type="pres">
      <dgm:prSet presAssocID="{D6776C65-38DD-4016-955F-8FD17C0559C2}" presName="childText" presStyleLbl="revTx" presStyleIdx="2" presStyleCnt="3">
        <dgm:presLayoutVars>
          <dgm:bulletEnabled val="1"/>
        </dgm:presLayoutVars>
      </dgm:prSet>
      <dgm:spPr/>
    </dgm:pt>
  </dgm:ptLst>
  <dgm:cxnLst>
    <dgm:cxn modelId="{183F8B06-5110-4C44-BFA7-2B6FC84921A6}" srcId="{99BCCE85-8845-4EEE-9FB2-056EBA67235F}" destId="{0E6704C9-8526-4D97-9D32-2C7BC7CE8710}" srcOrd="1" destOrd="0" parTransId="{ABFD10D0-56F7-45F1-8CC1-BA8AB86B6EA1}" sibTransId="{7C07FA21-C7B3-431C-B102-E89ED77DBEF1}"/>
    <dgm:cxn modelId="{D9C8690F-0D7F-4933-8370-64F45DA92BA7}" type="presOf" srcId="{758D6BB8-1FE0-46D6-A460-52CD27BEED43}" destId="{CB4D2B08-8AA7-4224-80F5-D084DF62B0FF}" srcOrd="0" destOrd="0" presId="urn:microsoft.com/office/officeart/2005/8/layout/vList2"/>
    <dgm:cxn modelId="{FE9A6D11-5307-445F-AB1E-DB32B5542452}" srcId="{D6776C65-38DD-4016-955F-8FD17C0559C2}" destId="{4C608E1C-DA08-454C-812E-DE49EE03C3B7}" srcOrd="1" destOrd="0" parTransId="{68C3F084-3396-4E2E-84DC-653E5351CC42}" sibTransId="{E2771849-98F6-434F-893B-E0D39AE328B7}"/>
    <dgm:cxn modelId="{35E1AD2A-C397-4CD9-8B2F-3A59584D393A}" srcId="{D6776C65-38DD-4016-955F-8FD17C0559C2}" destId="{6BDD537C-FC16-4185-92E7-EFB97D8387E8}" srcOrd="0" destOrd="0" parTransId="{E929E1DA-489B-4A02-B442-FD7002FFFDA6}" sibTransId="{38774E08-05BB-4D75-90F3-328F0250381F}"/>
    <dgm:cxn modelId="{5F13F462-69AA-4632-BAD3-4CF2E66AC7D0}" type="presOf" srcId="{3357F816-17EF-4F93-9B56-89A9DDF0F692}" destId="{8B90F340-5747-4CBB-98C9-1DE741A51672}" srcOrd="0" destOrd="0" presId="urn:microsoft.com/office/officeart/2005/8/layout/vList2"/>
    <dgm:cxn modelId="{BC09E766-61A5-4497-98CD-62F28F56C62F}" type="presOf" srcId="{AB1810BC-DCA6-4D8B-A9F3-F1A73EF428A7}" destId="{BA464FB1-686E-4EB4-82BA-29524F8F1941}" srcOrd="0" destOrd="0" presId="urn:microsoft.com/office/officeart/2005/8/layout/vList2"/>
    <dgm:cxn modelId="{F122AC49-ABB8-4B05-9CC0-7939632A75D9}" type="presOf" srcId="{D6776C65-38DD-4016-955F-8FD17C0559C2}" destId="{0F9F01F4-760A-4BEF-AECD-587BFD424341}" srcOrd="0" destOrd="0" presId="urn:microsoft.com/office/officeart/2005/8/layout/vList2"/>
    <dgm:cxn modelId="{91CD9170-F73E-4020-8792-40F5F0C5528D}" type="presOf" srcId="{D3865E25-F18F-46F9-A748-2E2579155A6C}" destId="{BA464FB1-686E-4EB4-82BA-29524F8F1941}" srcOrd="0" destOrd="2" presId="urn:microsoft.com/office/officeart/2005/8/layout/vList2"/>
    <dgm:cxn modelId="{07616655-9C58-47A0-B1D0-918A30D8C333}" srcId="{C4DE4B09-D6FF-4298-BBEB-F6748C51A0A8}" destId="{BB822C0B-3FAF-4040-8EC2-AEAA441C6E8A}" srcOrd="3" destOrd="0" parTransId="{D32CF0A0-8309-4478-9F5E-1280CD410931}" sibTransId="{E16E1F13-BE0E-4DE8-AC26-9B7621C13EA0}"/>
    <dgm:cxn modelId="{7A7B487F-E5EC-47C9-A063-1F0FC66B45CD}" srcId="{C4DE4B09-D6FF-4298-BBEB-F6748C51A0A8}" destId="{81168C11-7B5B-415D-AE47-CDA7D275490A}" srcOrd="2" destOrd="0" parTransId="{761DDA56-5DD8-4389-BA95-4D97FC134D64}" sibTransId="{09321329-4CD6-4215-BD8F-98820A4ED0E8}"/>
    <dgm:cxn modelId="{1F5BC082-B894-42B7-8AF9-F0115923D90E}" srcId="{C4DE4B09-D6FF-4298-BBEB-F6748C51A0A8}" destId="{3357F816-17EF-4F93-9B56-89A9DDF0F692}" srcOrd="0" destOrd="0" parTransId="{C4A50351-8C5E-4DED-AB42-8C80CB855E28}" sibTransId="{6C2ED2B3-EC4C-4962-AD96-5A3E69DBD2AF}"/>
    <dgm:cxn modelId="{FF33F386-739D-4167-A4DB-B0C6AB61C089}" type="presOf" srcId="{0E6704C9-8526-4D97-9D32-2C7BC7CE8710}" destId="{BA464FB1-686E-4EB4-82BA-29524F8F1941}" srcOrd="0" destOrd="1" presId="urn:microsoft.com/office/officeart/2005/8/layout/vList2"/>
    <dgm:cxn modelId="{8C35C38A-1347-4C46-BEF4-CA5B76191BF6}" srcId="{99BCCE85-8845-4EEE-9FB2-056EBA67235F}" destId="{AB1810BC-DCA6-4D8B-A9F3-F1A73EF428A7}" srcOrd="0" destOrd="0" parTransId="{9D2D33B9-9366-4C48-8934-3FFB920CC7A0}" sibTransId="{EEB21C0C-8C80-42E6-A233-7B63A7D2661F}"/>
    <dgm:cxn modelId="{1CE4AE8C-4491-49D4-B319-BAEE0E5F136B}" type="presOf" srcId="{BB822C0B-3FAF-4040-8EC2-AEAA441C6E8A}" destId="{8B90F340-5747-4CBB-98C9-1DE741A51672}" srcOrd="0" destOrd="3" presId="urn:microsoft.com/office/officeart/2005/8/layout/vList2"/>
    <dgm:cxn modelId="{283F968E-7626-4830-AD34-A7AAC78A86B1}" srcId="{758D6BB8-1FE0-46D6-A460-52CD27BEED43}" destId="{D6776C65-38DD-4016-955F-8FD17C0559C2}" srcOrd="2" destOrd="0" parTransId="{EE70B2ED-1557-4364-85B8-2E0F83F72736}" sibTransId="{093A3766-7BF8-4585-9D41-A0A1B8A0F695}"/>
    <dgm:cxn modelId="{1AE971AB-CC91-4966-9733-192AA03F98A9}" srcId="{758D6BB8-1FE0-46D6-A460-52CD27BEED43}" destId="{99BCCE85-8845-4EEE-9FB2-056EBA67235F}" srcOrd="0" destOrd="0" parTransId="{38F41199-C947-46A3-9DD2-62DB5C765B74}" sibTransId="{1D82F6EF-B969-4A4F-86B1-2894B40707F8}"/>
    <dgm:cxn modelId="{153DB3AB-1AED-4BD2-BA1E-3B836F9B0AFC}" type="presOf" srcId="{81168C11-7B5B-415D-AE47-CDA7D275490A}" destId="{8B90F340-5747-4CBB-98C9-1DE741A51672}" srcOrd="0" destOrd="2" presId="urn:microsoft.com/office/officeart/2005/8/layout/vList2"/>
    <dgm:cxn modelId="{66DC3FBC-E0E9-46D0-8DF9-C254E7A9D2E6}" srcId="{99BCCE85-8845-4EEE-9FB2-056EBA67235F}" destId="{D3865E25-F18F-46F9-A748-2E2579155A6C}" srcOrd="2" destOrd="0" parTransId="{A39A0EAE-63E8-4DF7-B986-B9C547EC30AE}" sibTransId="{EBE23A96-9C25-474C-BD7F-69A215BB2313}"/>
    <dgm:cxn modelId="{823B38C1-0DB7-4AE6-A34B-22283EC28598}" srcId="{758D6BB8-1FE0-46D6-A460-52CD27BEED43}" destId="{C4DE4B09-D6FF-4298-BBEB-F6748C51A0A8}" srcOrd="1" destOrd="0" parTransId="{5A009A55-4EE9-47C8-AD05-1BBC1EA84A9D}" sibTransId="{2A7806E6-5BAB-423F-8A18-2DCBCAB90556}"/>
    <dgm:cxn modelId="{B40862C4-4158-4254-8558-4E99045BFBC4}" type="presOf" srcId="{49944316-B5F2-43EE-9BCD-98AA82D280AD}" destId="{8B90F340-5747-4CBB-98C9-1DE741A51672}" srcOrd="0" destOrd="1" presId="urn:microsoft.com/office/officeart/2005/8/layout/vList2"/>
    <dgm:cxn modelId="{07E63CCB-E874-431F-A5DE-946EB4DBEEFB}" type="presOf" srcId="{C4DE4B09-D6FF-4298-BBEB-F6748C51A0A8}" destId="{DE58812F-6A6D-4512-867A-6599B6B60818}" srcOrd="0" destOrd="0" presId="urn:microsoft.com/office/officeart/2005/8/layout/vList2"/>
    <dgm:cxn modelId="{E13456E2-7AB0-49C3-BDAA-473C6D8334A5}" type="presOf" srcId="{4C608E1C-DA08-454C-812E-DE49EE03C3B7}" destId="{6506A467-3648-4FFC-AD7E-34B985885889}" srcOrd="0" destOrd="1" presId="urn:microsoft.com/office/officeart/2005/8/layout/vList2"/>
    <dgm:cxn modelId="{DA6F0DEA-8601-4D86-8562-A0EA4568C27C}" type="presOf" srcId="{99BCCE85-8845-4EEE-9FB2-056EBA67235F}" destId="{43C52EC5-1E3B-4711-8AAB-907D0AFF93CC}" srcOrd="0" destOrd="0" presId="urn:microsoft.com/office/officeart/2005/8/layout/vList2"/>
    <dgm:cxn modelId="{0D9878F4-2BE6-4B61-AD8F-5E4307E573C4}" type="presOf" srcId="{6BDD537C-FC16-4185-92E7-EFB97D8387E8}" destId="{6506A467-3648-4FFC-AD7E-34B985885889}" srcOrd="0" destOrd="0" presId="urn:microsoft.com/office/officeart/2005/8/layout/vList2"/>
    <dgm:cxn modelId="{EDCB1BFC-A1D9-43BB-A789-5C112F1715DF}" srcId="{C4DE4B09-D6FF-4298-BBEB-F6748C51A0A8}" destId="{49944316-B5F2-43EE-9BCD-98AA82D280AD}" srcOrd="1" destOrd="0" parTransId="{0A195792-0D6D-4B05-B208-6F69B37C1E79}" sibTransId="{00A61CFF-8439-4A45-8748-6921DAFF795C}"/>
    <dgm:cxn modelId="{0682F8AC-FAA4-4719-B4FE-C7FC744C65BA}" type="presParOf" srcId="{CB4D2B08-8AA7-4224-80F5-D084DF62B0FF}" destId="{43C52EC5-1E3B-4711-8AAB-907D0AFF93CC}" srcOrd="0" destOrd="0" presId="urn:microsoft.com/office/officeart/2005/8/layout/vList2"/>
    <dgm:cxn modelId="{BEDB9BA5-C3D2-4733-B27E-52BA76EEE10D}" type="presParOf" srcId="{CB4D2B08-8AA7-4224-80F5-D084DF62B0FF}" destId="{BA464FB1-686E-4EB4-82BA-29524F8F1941}" srcOrd="1" destOrd="0" presId="urn:microsoft.com/office/officeart/2005/8/layout/vList2"/>
    <dgm:cxn modelId="{AF5F0D87-6EDB-4032-BAEA-4325816E7B0D}" type="presParOf" srcId="{CB4D2B08-8AA7-4224-80F5-D084DF62B0FF}" destId="{DE58812F-6A6D-4512-867A-6599B6B60818}" srcOrd="2" destOrd="0" presId="urn:microsoft.com/office/officeart/2005/8/layout/vList2"/>
    <dgm:cxn modelId="{8623A00B-FBBF-47A2-BD9F-064EA5B9D03E}" type="presParOf" srcId="{CB4D2B08-8AA7-4224-80F5-D084DF62B0FF}" destId="{8B90F340-5747-4CBB-98C9-1DE741A51672}" srcOrd="3" destOrd="0" presId="urn:microsoft.com/office/officeart/2005/8/layout/vList2"/>
    <dgm:cxn modelId="{DC4BA404-DD97-4485-B508-1B2D0599A529}" type="presParOf" srcId="{CB4D2B08-8AA7-4224-80F5-D084DF62B0FF}" destId="{0F9F01F4-760A-4BEF-AECD-587BFD424341}" srcOrd="4" destOrd="0" presId="urn:microsoft.com/office/officeart/2005/8/layout/vList2"/>
    <dgm:cxn modelId="{31D82945-6F63-42D9-B0CA-813E9FBB73B7}" type="presParOf" srcId="{CB4D2B08-8AA7-4224-80F5-D084DF62B0FF}" destId="{6506A467-3648-4FFC-AD7E-34B98588588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282A31-8196-4CCE-9C1A-70A8E5DC731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27A00CE-6EE8-4053-9D24-27AD72548863}">
      <dgm:prSet/>
      <dgm:spPr/>
      <dgm:t>
        <a:bodyPr/>
        <a:lstStyle/>
        <a:p>
          <a:r>
            <a:rPr lang="en-US"/>
            <a:t>Assess pain using an age appropriate tool.</a:t>
          </a:r>
        </a:p>
      </dgm:t>
    </dgm:pt>
    <dgm:pt modelId="{7633C316-E6A6-4F3B-AC9A-9E6C93042F13}" type="parTrans" cxnId="{4677DFEF-1E08-4C05-BA10-C0B3F56567BA}">
      <dgm:prSet/>
      <dgm:spPr/>
      <dgm:t>
        <a:bodyPr/>
        <a:lstStyle/>
        <a:p>
          <a:endParaRPr lang="en-US"/>
        </a:p>
      </dgm:t>
    </dgm:pt>
    <dgm:pt modelId="{827845E5-AD8D-4AE8-B6E7-1B647A6314A5}" type="sibTrans" cxnId="{4677DFEF-1E08-4C05-BA10-C0B3F56567BA}">
      <dgm:prSet/>
      <dgm:spPr/>
      <dgm:t>
        <a:bodyPr/>
        <a:lstStyle/>
        <a:p>
          <a:endParaRPr lang="en-US"/>
        </a:p>
      </dgm:t>
    </dgm:pt>
    <dgm:pt modelId="{6E30E5EA-B256-4C96-8281-14C1BC89A022}">
      <dgm:prSet/>
      <dgm:spPr/>
      <dgm:t>
        <a:bodyPr/>
        <a:lstStyle/>
        <a:p>
          <a:r>
            <a:rPr lang="en-US" dirty="0"/>
            <a:t>Consider starting an around the clock regimen.</a:t>
          </a:r>
        </a:p>
      </dgm:t>
    </dgm:pt>
    <dgm:pt modelId="{4709C075-3FCF-4E8C-87CD-85FC15AC540A}" type="parTrans" cxnId="{35F1E2B5-46BF-4281-921C-8B0573214073}">
      <dgm:prSet/>
      <dgm:spPr/>
      <dgm:t>
        <a:bodyPr/>
        <a:lstStyle/>
        <a:p>
          <a:endParaRPr lang="en-US"/>
        </a:p>
      </dgm:t>
    </dgm:pt>
    <dgm:pt modelId="{9911B3AC-70F9-4AA3-A86E-F521204D61BA}" type="sibTrans" cxnId="{35F1E2B5-46BF-4281-921C-8B0573214073}">
      <dgm:prSet/>
      <dgm:spPr/>
      <dgm:t>
        <a:bodyPr/>
        <a:lstStyle/>
        <a:p>
          <a:endParaRPr lang="en-US"/>
        </a:p>
      </dgm:t>
    </dgm:pt>
    <dgm:pt modelId="{3F497CD1-A4D1-4CD7-8650-D2D67B9BDF3C}">
      <dgm:prSet/>
      <dgm:spPr/>
      <dgm:t>
        <a:bodyPr/>
        <a:lstStyle/>
        <a:p>
          <a:r>
            <a:rPr lang="en-US"/>
            <a:t>Continually assess pain and modify medication regimen appropriately.</a:t>
          </a:r>
        </a:p>
      </dgm:t>
    </dgm:pt>
    <dgm:pt modelId="{35F51EB0-D49D-4936-8A76-71D2A3E303BB}" type="parTrans" cxnId="{56F04308-6AA1-48FE-98D7-3859696BC308}">
      <dgm:prSet/>
      <dgm:spPr/>
      <dgm:t>
        <a:bodyPr/>
        <a:lstStyle/>
        <a:p>
          <a:endParaRPr lang="en-US"/>
        </a:p>
      </dgm:t>
    </dgm:pt>
    <dgm:pt modelId="{90AD40E3-6772-41C3-B49A-AA06A099C005}" type="sibTrans" cxnId="{56F04308-6AA1-48FE-98D7-3859696BC308}">
      <dgm:prSet/>
      <dgm:spPr/>
      <dgm:t>
        <a:bodyPr/>
        <a:lstStyle/>
        <a:p>
          <a:endParaRPr lang="en-US"/>
        </a:p>
      </dgm:t>
    </dgm:pt>
    <dgm:pt modelId="{AC0B33C7-2DB8-48F4-9142-18764E3CA3E9}" type="pres">
      <dgm:prSet presAssocID="{CD282A31-8196-4CCE-9C1A-70A8E5DC731C}" presName="root" presStyleCnt="0">
        <dgm:presLayoutVars>
          <dgm:dir/>
          <dgm:resizeHandles val="exact"/>
        </dgm:presLayoutVars>
      </dgm:prSet>
      <dgm:spPr/>
    </dgm:pt>
    <dgm:pt modelId="{E170CDB9-F65C-497C-8ABD-34B98F230CDE}" type="pres">
      <dgm:prSet presAssocID="{A27A00CE-6EE8-4053-9D24-27AD72548863}" presName="compNode" presStyleCnt="0"/>
      <dgm:spPr/>
    </dgm:pt>
    <dgm:pt modelId="{E78A1CE9-3B2E-4A91-A7A0-B6B3895440B2}" type="pres">
      <dgm:prSet presAssocID="{A27A00CE-6EE8-4053-9D24-27AD72548863}" presName="bgRect" presStyleLbl="bgShp" presStyleIdx="0" presStyleCnt="3"/>
      <dgm:spPr/>
    </dgm:pt>
    <dgm:pt modelId="{AD03B4B8-054F-4324-B645-4EFDB5F9BC68}" type="pres">
      <dgm:prSet presAssocID="{A27A00CE-6EE8-4053-9D24-27AD725488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Cane"/>
        </a:ext>
      </dgm:extLst>
    </dgm:pt>
    <dgm:pt modelId="{68C67B1F-0079-412D-8470-5935B0606995}" type="pres">
      <dgm:prSet presAssocID="{A27A00CE-6EE8-4053-9D24-27AD72548863}" presName="spaceRect" presStyleCnt="0"/>
      <dgm:spPr/>
    </dgm:pt>
    <dgm:pt modelId="{C7B4B9DC-457E-4B26-B74B-302E5A5B1BCB}" type="pres">
      <dgm:prSet presAssocID="{A27A00CE-6EE8-4053-9D24-27AD72548863}" presName="parTx" presStyleLbl="revTx" presStyleIdx="0" presStyleCnt="3">
        <dgm:presLayoutVars>
          <dgm:chMax val="0"/>
          <dgm:chPref val="0"/>
        </dgm:presLayoutVars>
      </dgm:prSet>
      <dgm:spPr/>
    </dgm:pt>
    <dgm:pt modelId="{E1F6CFB8-C9D7-4CBE-A1EA-2786F8F38CBD}" type="pres">
      <dgm:prSet presAssocID="{827845E5-AD8D-4AE8-B6E7-1B647A6314A5}" presName="sibTrans" presStyleCnt="0"/>
      <dgm:spPr/>
    </dgm:pt>
    <dgm:pt modelId="{AF81EC37-9595-4AD3-8841-D81E48ADA14A}" type="pres">
      <dgm:prSet presAssocID="{6E30E5EA-B256-4C96-8281-14C1BC89A022}" presName="compNode" presStyleCnt="0"/>
      <dgm:spPr/>
    </dgm:pt>
    <dgm:pt modelId="{4591F7FF-8D95-415A-979A-E3945D87BD08}" type="pres">
      <dgm:prSet presAssocID="{6E30E5EA-B256-4C96-8281-14C1BC89A022}" presName="bgRect" presStyleLbl="bgShp" presStyleIdx="1" presStyleCnt="3"/>
      <dgm:spPr/>
    </dgm:pt>
    <dgm:pt modelId="{82AF8130-5B6D-49B0-A860-7CB5E1EC8FAA}" type="pres">
      <dgm:prSet presAssocID="{6E30E5EA-B256-4C96-8281-14C1BC89A0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2244D91C-7651-4269-B8E6-FAAD2F767F28}" type="pres">
      <dgm:prSet presAssocID="{6E30E5EA-B256-4C96-8281-14C1BC89A022}" presName="spaceRect" presStyleCnt="0"/>
      <dgm:spPr/>
    </dgm:pt>
    <dgm:pt modelId="{8045AC67-07BC-4C9A-A30A-9DA9DACE48F4}" type="pres">
      <dgm:prSet presAssocID="{6E30E5EA-B256-4C96-8281-14C1BC89A022}" presName="parTx" presStyleLbl="revTx" presStyleIdx="1" presStyleCnt="3">
        <dgm:presLayoutVars>
          <dgm:chMax val="0"/>
          <dgm:chPref val="0"/>
        </dgm:presLayoutVars>
      </dgm:prSet>
      <dgm:spPr/>
    </dgm:pt>
    <dgm:pt modelId="{8B9B9891-6978-45AE-8051-DE462A735E71}" type="pres">
      <dgm:prSet presAssocID="{9911B3AC-70F9-4AA3-A86E-F521204D61BA}" presName="sibTrans" presStyleCnt="0"/>
      <dgm:spPr/>
    </dgm:pt>
    <dgm:pt modelId="{E0BC1115-D9B5-405C-9C75-24E07C59F0EE}" type="pres">
      <dgm:prSet presAssocID="{3F497CD1-A4D1-4CD7-8650-D2D67B9BDF3C}" presName="compNode" presStyleCnt="0"/>
      <dgm:spPr/>
    </dgm:pt>
    <dgm:pt modelId="{CE1E3DE2-9C51-47B7-9867-09782D178E7F}" type="pres">
      <dgm:prSet presAssocID="{3F497CD1-A4D1-4CD7-8650-D2D67B9BDF3C}" presName="bgRect" presStyleLbl="bgShp" presStyleIdx="2" presStyleCnt="3"/>
      <dgm:spPr/>
    </dgm:pt>
    <dgm:pt modelId="{CFD55C6D-A63B-4F70-8C63-808699CCAD3F}" type="pres">
      <dgm:prSet presAssocID="{3F497CD1-A4D1-4CD7-8650-D2D67B9BDF3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1A3B21F3-337A-41E1-A546-F8129DACA93B}" type="pres">
      <dgm:prSet presAssocID="{3F497CD1-A4D1-4CD7-8650-D2D67B9BDF3C}" presName="spaceRect" presStyleCnt="0"/>
      <dgm:spPr/>
    </dgm:pt>
    <dgm:pt modelId="{DAD380BF-E15D-4356-87D7-270049164C3C}" type="pres">
      <dgm:prSet presAssocID="{3F497CD1-A4D1-4CD7-8650-D2D67B9BDF3C}" presName="parTx" presStyleLbl="revTx" presStyleIdx="2" presStyleCnt="3">
        <dgm:presLayoutVars>
          <dgm:chMax val="0"/>
          <dgm:chPref val="0"/>
        </dgm:presLayoutVars>
      </dgm:prSet>
      <dgm:spPr/>
    </dgm:pt>
  </dgm:ptLst>
  <dgm:cxnLst>
    <dgm:cxn modelId="{56F04308-6AA1-48FE-98D7-3859696BC308}" srcId="{CD282A31-8196-4CCE-9C1A-70A8E5DC731C}" destId="{3F497CD1-A4D1-4CD7-8650-D2D67B9BDF3C}" srcOrd="2" destOrd="0" parTransId="{35F51EB0-D49D-4936-8A76-71D2A3E303BB}" sibTransId="{90AD40E3-6772-41C3-B49A-AA06A099C005}"/>
    <dgm:cxn modelId="{11FEBE3F-0883-4788-9084-D757635EDDC7}" type="presOf" srcId="{CD282A31-8196-4CCE-9C1A-70A8E5DC731C}" destId="{AC0B33C7-2DB8-48F4-9142-18764E3CA3E9}" srcOrd="0" destOrd="0" presId="urn:microsoft.com/office/officeart/2018/2/layout/IconVerticalSolidList"/>
    <dgm:cxn modelId="{0FCF176E-D4E6-4731-90A8-C5833FBBC875}" type="presOf" srcId="{3F497CD1-A4D1-4CD7-8650-D2D67B9BDF3C}" destId="{DAD380BF-E15D-4356-87D7-270049164C3C}" srcOrd="0" destOrd="0" presId="urn:microsoft.com/office/officeart/2018/2/layout/IconVerticalSolidList"/>
    <dgm:cxn modelId="{35F1E2B5-46BF-4281-921C-8B0573214073}" srcId="{CD282A31-8196-4CCE-9C1A-70A8E5DC731C}" destId="{6E30E5EA-B256-4C96-8281-14C1BC89A022}" srcOrd="1" destOrd="0" parTransId="{4709C075-3FCF-4E8C-87CD-85FC15AC540A}" sibTransId="{9911B3AC-70F9-4AA3-A86E-F521204D61BA}"/>
    <dgm:cxn modelId="{1D05BFD8-B36B-417A-B9C4-2CEA92D6A56A}" type="presOf" srcId="{6E30E5EA-B256-4C96-8281-14C1BC89A022}" destId="{8045AC67-07BC-4C9A-A30A-9DA9DACE48F4}" srcOrd="0" destOrd="0" presId="urn:microsoft.com/office/officeart/2018/2/layout/IconVerticalSolidList"/>
    <dgm:cxn modelId="{BC89E1DD-ED8B-4CCC-A51D-43F46C9FB97A}" type="presOf" srcId="{A27A00CE-6EE8-4053-9D24-27AD72548863}" destId="{C7B4B9DC-457E-4B26-B74B-302E5A5B1BCB}" srcOrd="0" destOrd="0" presId="urn:microsoft.com/office/officeart/2018/2/layout/IconVerticalSolidList"/>
    <dgm:cxn modelId="{4677DFEF-1E08-4C05-BA10-C0B3F56567BA}" srcId="{CD282A31-8196-4CCE-9C1A-70A8E5DC731C}" destId="{A27A00CE-6EE8-4053-9D24-27AD72548863}" srcOrd="0" destOrd="0" parTransId="{7633C316-E6A6-4F3B-AC9A-9E6C93042F13}" sibTransId="{827845E5-AD8D-4AE8-B6E7-1B647A6314A5}"/>
    <dgm:cxn modelId="{91548841-F88A-4965-9646-EFFD58BE1AC9}" type="presParOf" srcId="{AC0B33C7-2DB8-48F4-9142-18764E3CA3E9}" destId="{E170CDB9-F65C-497C-8ABD-34B98F230CDE}" srcOrd="0" destOrd="0" presId="urn:microsoft.com/office/officeart/2018/2/layout/IconVerticalSolidList"/>
    <dgm:cxn modelId="{0C393C25-BF80-4393-9C1F-90B565B9DEFA}" type="presParOf" srcId="{E170CDB9-F65C-497C-8ABD-34B98F230CDE}" destId="{E78A1CE9-3B2E-4A91-A7A0-B6B3895440B2}" srcOrd="0" destOrd="0" presId="urn:microsoft.com/office/officeart/2018/2/layout/IconVerticalSolidList"/>
    <dgm:cxn modelId="{21BCC0A7-F07E-4B46-B2D6-EC9CE2776C85}" type="presParOf" srcId="{E170CDB9-F65C-497C-8ABD-34B98F230CDE}" destId="{AD03B4B8-054F-4324-B645-4EFDB5F9BC68}" srcOrd="1" destOrd="0" presId="urn:microsoft.com/office/officeart/2018/2/layout/IconVerticalSolidList"/>
    <dgm:cxn modelId="{2041B459-E5BF-4214-96DC-483BB548D016}" type="presParOf" srcId="{E170CDB9-F65C-497C-8ABD-34B98F230CDE}" destId="{68C67B1F-0079-412D-8470-5935B0606995}" srcOrd="2" destOrd="0" presId="urn:microsoft.com/office/officeart/2018/2/layout/IconVerticalSolidList"/>
    <dgm:cxn modelId="{44DD2E1C-7879-49D6-945C-D46877856761}" type="presParOf" srcId="{E170CDB9-F65C-497C-8ABD-34B98F230CDE}" destId="{C7B4B9DC-457E-4B26-B74B-302E5A5B1BCB}" srcOrd="3" destOrd="0" presId="urn:microsoft.com/office/officeart/2018/2/layout/IconVerticalSolidList"/>
    <dgm:cxn modelId="{BA86C488-2D5B-42F4-9EC2-B29F96B83A70}" type="presParOf" srcId="{AC0B33C7-2DB8-48F4-9142-18764E3CA3E9}" destId="{E1F6CFB8-C9D7-4CBE-A1EA-2786F8F38CBD}" srcOrd="1" destOrd="0" presId="urn:microsoft.com/office/officeart/2018/2/layout/IconVerticalSolidList"/>
    <dgm:cxn modelId="{DC26EC32-EC59-404C-B6A2-5CB59385BD88}" type="presParOf" srcId="{AC0B33C7-2DB8-48F4-9142-18764E3CA3E9}" destId="{AF81EC37-9595-4AD3-8841-D81E48ADA14A}" srcOrd="2" destOrd="0" presId="urn:microsoft.com/office/officeart/2018/2/layout/IconVerticalSolidList"/>
    <dgm:cxn modelId="{3E10766C-BBC7-4902-AC45-FF993A8E59E8}" type="presParOf" srcId="{AF81EC37-9595-4AD3-8841-D81E48ADA14A}" destId="{4591F7FF-8D95-415A-979A-E3945D87BD08}" srcOrd="0" destOrd="0" presId="urn:microsoft.com/office/officeart/2018/2/layout/IconVerticalSolidList"/>
    <dgm:cxn modelId="{0A294B07-0EA0-4D16-8E6F-33296FB18E91}" type="presParOf" srcId="{AF81EC37-9595-4AD3-8841-D81E48ADA14A}" destId="{82AF8130-5B6D-49B0-A860-7CB5E1EC8FAA}" srcOrd="1" destOrd="0" presId="urn:microsoft.com/office/officeart/2018/2/layout/IconVerticalSolidList"/>
    <dgm:cxn modelId="{17C0F170-8A19-40A1-A7C2-79D3B02DFDCD}" type="presParOf" srcId="{AF81EC37-9595-4AD3-8841-D81E48ADA14A}" destId="{2244D91C-7651-4269-B8E6-FAAD2F767F28}" srcOrd="2" destOrd="0" presId="urn:microsoft.com/office/officeart/2018/2/layout/IconVerticalSolidList"/>
    <dgm:cxn modelId="{1AB8FD99-AA5D-4F37-8B9A-68F4FD7694CC}" type="presParOf" srcId="{AF81EC37-9595-4AD3-8841-D81E48ADA14A}" destId="{8045AC67-07BC-4C9A-A30A-9DA9DACE48F4}" srcOrd="3" destOrd="0" presId="urn:microsoft.com/office/officeart/2018/2/layout/IconVerticalSolidList"/>
    <dgm:cxn modelId="{D083D394-BA15-4B0B-BB0A-57643ED280C5}" type="presParOf" srcId="{AC0B33C7-2DB8-48F4-9142-18764E3CA3E9}" destId="{8B9B9891-6978-45AE-8051-DE462A735E71}" srcOrd="3" destOrd="0" presId="urn:microsoft.com/office/officeart/2018/2/layout/IconVerticalSolidList"/>
    <dgm:cxn modelId="{0ADF20C7-E220-4676-BB5D-89B52F545B85}" type="presParOf" srcId="{AC0B33C7-2DB8-48F4-9142-18764E3CA3E9}" destId="{E0BC1115-D9B5-405C-9C75-24E07C59F0EE}" srcOrd="4" destOrd="0" presId="urn:microsoft.com/office/officeart/2018/2/layout/IconVerticalSolidList"/>
    <dgm:cxn modelId="{E66B7671-7AB7-4258-B350-2D878FE71A9B}" type="presParOf" srcId="{E0BC1115-D9B5-405C-9C75-24E07C59F0EE}" destId="{CE1E3DE2-9C51-47B7-9867-09782D178E7F}" srcOrd="0" destOrd="0" presId="urn:microsoft.com/office/officeart/2018/2/layout/IconVerticalSolidList"/>
    <dgm:cxn modelId="{23A58FD6-8EBD-440B-8822-C96E2E419E22}" type="presParOf" srcId="{E0BC1115-D9B5-405C-9C75-24E07C59F0EE}" destId="{CFD55C6D-A63B-4F70-8C63-808699CCAD3F}" srcOrd="1" destOrd="0" presId="urn:microsoft.com/office/officeart/2018/2/layout/IconVerticalSolidList"/>
    <dgm:cxn modelId="{769D7F11-467F-4CEE-A8CE-D2BA7C8885D7}" type="presParOf" srcId="{E0BC1115-D9B5-405C-9C75-24E07C59F0EE}" destId="{1A3B21F3-337A-41E1-A546-F8129DACA93B}" srcOrd="2" destOrd="0" presId="urn:microsoft.com/office/officeart/2018/2/layout/IconVerticalSolidList"/>
    <dgm:cxn modelId="{82C3C6DE-6BA6-44DB-B945-312C41A486C8}" type="presParOf" srcId="{E0BC1115-D9B5-405C-9C75-24E07C59F0EE}" destId="{DAD380BF-E15D-4356-87D7-270049164C3C}"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92E779-73FD-46E9-9F38-A99F18F8507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2CA317D-1D26-47C7-8D65-C9B8341938DE}">
      <dgm:prSet/>
      <dgm:spPr/>
      <dgm:t>
        <a:bodyPr/>
        <a:lstStyle/>
        <a:p>
          <a:r>
            <a:rPr lang="en-US"/>
            <a:t>When to call the attending:</a:t>
          </a:r>
        </a:p>
      </dgm:t>
    </dgm:pt>
    <dgm:pt modelId="{96C57976-CD0D-4C51-A466-F0F284C5A4D0}" type="parTrans" cxnId="{0389B69B-CDDC-42FA-BB06-964BCC16F346}">
      <dgm:prSet/>
      <dgm:spPr/>
      <dgm:t>
        <a:bodyPr/>
        <a:lstStyle/>
        <a:p>
          <a:endParaRPr lang="en-US"/>
        </a:p>
      </dgm:t>
    </dgm:pt>
    <dgm:pt modelId="{6341BCF4-8CC2-4C98-8686-AB06F2658E60}" type="sibTrans" cxnId="{0389B69B-CDDC-42FA-BB06-964BCC16F346}">
      <dgm:prSet/>
      <dgm:spPr/>
      <dgm:t>
        <a:bodyPr/>
        <a:lstStyle/>
        <a:p>
          <a:endParaRPr lang="en-US"/>
        </a:p>
      </dgm:t>
    </dgm:pt>
    <dgm:pt modelId="{E952ABF1-CCEE-445A-AE4F-C85F4ADFEFC4}">
      <dgm:prSet/>
      <dgm:spPr/>
      <dgm:t>
        <a:bodyPr/>
        <a:lstStyle/>
        <a:p>
          <a:r>
            <a:rPr lang="en-US"/>
            <a:t>Patient has persistent or worsening pain despite appropriate analgesic regimen.</a:t>
          </a:r>
        </a:p>
      </dgm:t>
    </dgm:pt>
    <dgm:pt modelId="{0489992C-4BCC-4CE7-BFF8-97FD92D8284F}" type="parTrans" cxnId="{C0B6C17A-846F-4A47-A4FE-C18A3D9AE46A}">
      <dgm:prSet/>
      <dgm:spPr/>
      <dgm:t>
        <a:bodyPr/>
        <a:lstStyle/>
        <a:p>
          <a:endParaRPr lang="en-US"/>
        </a:p>
      </dgm:t>
    </dgm:pt>
    <dgm:pt modelId="{C4D6C522-2297-4CD6-B4BB-FAA0E5149F2F}" type="sibTrans" cxnId="{C0B6C17A-846F-4A47-A4FE-C18A3D9AE46A}">
      <dgm:prSet/>
      <dgm:spPr/>
      <dgm:t>
        <a:bodyPr/>
        <a:lstStyle/>
        <a:p>
          <a:endParaRPr lang="en-US"/>
        </a:p>
      </dgm:t>
    </dgm:pt>
    <dgm:pt modelId="{D9F92B53-509A-48C4-911F-E85B2D919F06}">
      <dgm:prSet/>
      <dgm:spPr/>
      <dgm:t>
        <a:bodyPr/>
        <a:lstStyle/>
        <a:p>
          <a:r>
            <a:rPr lang="en-US"/>
            <a:t>When to transfer to a higher level of care:</a:t>
          </a:r>
        </a:p>
      </dgm:t>
    </dgm:pt>
    <dgm:pt modelId="{899473B8-8CF9-428D-8098-50E4922413AF}" type="parTrans" cxnId="{B0771E6A-905B-4743-A7DA-944EF67A9F1B}">
      <dgm:prSet/>
      <dgm:spPr/>
      <dgm:t>
        <a:bodyPr/>
        <a:lstStyle/>
        <a:p>
          <a:endParaRPr lang="en-US"/>
        </a:p>
      </dgm:t>
    </dgm:pt>
    <dgm:pt modelId="{6E9FFE75-B929-4E25-98C0-6019F6575FCF}" type="sibTrans" cxnId="{B0771E6A-905B-4743-A7DA-944EF67A9F1B}">
      <dgm:prSet/>
      <dgm:spPr/>
      <dgm:t>
        <a:bodyPr/>
        <a:lstStyle/>
        <a:p>
          <a:endParaRPr lang="en-US"/>
        </a:p>
      </dgm:t>
    </dgm:pt>
    <dgm:pt modelId="{FA461407-628A-40EB-8943-FCDDCBC4A9CE}">
      <dgm:prSet/>
      <dgm:spPr/>
      <dgm:t>
        <a:bodyPr/>
        <a:lstStyle/>
        <a:p>
          <a:r>
            <a:rPr lang="en-US"/>
            <a:t>Patient develops respiratory depression with opiates</a:t>
          </a:r>
        </a:p>
      </dgm:t>
    </dgm:pt>
    <dgm:pt modelId="{B19CDC4D-4680-4BE8-A373-F7FA9DD219A9}" type="parTrans" cxnId="{35506E07-1588-4580-9FB7-0708F60A95CD}">
      <dgm:prSet/>
      <dgm:spPr/>
      <dgm:t>
        <a:bodyPr/>
        <a:lstStyle/>
        <a:p>
          <a:endParaRPr lang="en-US"/>
        </a:p>
      </dgm:t>
    </dgm:pt>
    <dgm:pt modelId="{8216CC81-EA37-4B58-8EAB-770F780EEE9F}" type="sibTrans" cxnId="{35506E07-1588-4580-9FB7-0708F60A95CD}">
      <dgm:prSet/>
      <dgm:spPr/>
      <dgm:t>
        <a:bodyPr/>
        <a:lstStyle/>
        <a:p>
          <a:endParaRPr lang="en-US"/>
        </a:p>
      </dgm:t>
    </dgm:pt>
    <dgm:pt modelId="{0C265551-5F81-4AD8-9069-2956BF5BB28A}">
      <dgm:prSet/>
      <dgm:spPr/>
      <dgm:t>
        <a:bodyPr/>
        <a:lstStyle/>
        <a:p>
          <a:r>
            <a:rPr lang="en-US"/>
            <a:t>Control airway and ventilation</a:t>
          </a:r>
        </a:p>
      </dgm:t>
    </dgm:pt>
    <dgm:pt modelId="{52681644-439B-42F7-91A6-1DE3D7316B4C}" type="parTrans" cxnId="{39A3770F-F542-40AA-963F-2CD3419B3A49}">
      <dgm:prSet/>
      <dgm:spPr/>
      <dgm:t>
        <a:bodyPr/>
        <a:lstStyle/>
        <a:p>
          <a:endParaRPr lang="en-US"/>
        </a:p>
      </dgm:t>
    </dgm:pt>
    <dgm:pt modelId="{B5F9A17D-1133-481E-BDE6-62FC8AA074A3}" type="sibTrans" cxnId="{39A3770F-F542-40AA-963F-2CD3419B3A49}">
      <dgm:prSet/>
      <dgm:spPr/>
      <dgm:t>
        <a:bodyPr/>
        <a:lstStyle/>
        <a:p>
          <a:endParaRPr lang="en-US"/>
        </a:p>
      </dgm:t>
    </dgm:pt>
    <dgm:pt modelId="{E24A8286-AEA2-470E-9CC2-FB8650048D8B}">
      <dgm:prSet/>
      <dgm:spPr/>
      <dgm:t>
        <a:bodyPr/>
        <a:lstStyle/>
        <a:p>
          <a:r>
            <a:rPr lang="en-US"/>
            <a:t>Order opioid antagonist (Naloxone) while calling for help</a:t>
          </a:r>
        </a:p>
      </dgm:t>
    </dgm:pt>
    <dgm:pt modelId="{CF9ADEED-A081-49F8-9836-37C6180A4C14}" type="parTrans" cxnId="{CC03A142-6CB7-40A9-ABF6-787DD6F88509}">
      <dgm:prSet/>
      <dgm:spPr/>
      <dgm:t>
        <a:bodyPr/>
        <a:lstStyle/>
        <a:p>
          <a:endParaRPr lang="en-US"/>
        </a:p>
      </dgm:t>
    </dgm:pt>
    <dgm:pt modelId="{48580D42-8748-408F-8F3E-F33F7B50405C}" type="sibTrans" cxnId="{CC03A142-6CB7-40A9-ABF6-787DD6F88509}">
      <dgm:prSet/>
      <dgm:spPr/>
      <dgm:t>
        <a:bodyPr/>
        <a:lstStyle/>
        <a:p>
          <a:endParaRPr lang="en-US"/>
        </a:p>
      </dgm:t>
    </dgm:pt>
    <dgm:pt modelId="{094C10D0-93EC-4FF3-8837-507C2FFE5A15}" type="pres">
      <dgm:prSet presAssocID="{EF92E779-73FD-46E9-9F38-A99F18F8507F}" presName="linear" presStyleCnt="0">
        <dgm:presLayoutVars>
          <dgm:animLvl val="lvl"/>
          <dgm:resizeHandles val="exact"/>
        </dgm:presLayoutVars>
      </dgm:prSet>
      <dgm:spPr/>
    </dgm:pt>
    <dgm:pt modelId="{226EBF0B-09D2-4567-9072-C791C574180F}" type="pres">
      <dgm:prSet presAssocID="{B2CA317D-1D26-47C7-8D65-C9B8341938DE}" presName="parentText" presStyleLbl="node1" presStyleIdx="0" presStyleCnt="2">
        <dgm:presLayoutVars>
          <dgm:chMax val="0"/>
          <dgm:bulletEnabled val="1"/>
        </dgm:presLayoutVars>
      </dgm:prSet>
      <dgm:spPr/>
    </dgm:pt>
    <dgm:pt modelId="{C5E8764A-3AF3-4B12-8EDF-4185047C19CD}" type="pres">
      <dgm:prSet presAssocID="{B2CA317D-1D26-47C7-8D65-C9B8341938DE}" presName="childText" presStyleLbl="revTx" presStyleIdx="0" presStyleCnt="2">
        <dgm:presLayoutVars>
          <dgm:bulletEnabled val="1"/>
        </dgm:presLayoutVars>
      </dgm:prSet>
      <dgm:spPr/>
    </dgm:pt>
    <dgm:pt modelId="{EC10EF80-945A-4820-9F98-FEF48DA973F0}" type="pres">
      <dgm:prSet presAssocID="{D9F92B53-509A-48C4-911F-E85B2D919F06}" presName="parentText" presStyleLbl="node1" presStyleIdx="1" presStyleCnt="2">
        <dgm:presLayoutVars>
          <dgm:chMax val="0"/>
          <dgm:bulletEnabled val="1"/>
        </dgm:presLayoutVars>
      </dgm:prSet>
      <dgm:spPr/>
    </dgm:pt>
    <dgm:pt modelId="{5E67AB5E-D0F9-4201-BC10-FD2217245898}" type="pres">
      <dgm:prSet presAssocID="{D9F92B53-509A-48C4-911F-E85B2D919F06}" presName="childText" presStyleLbl="revTx" presStyleIdx="1" presStyleCnt="2">
        <dgm:presLayoutVars>
          <dgm:bulletEnabled val="1"/>
        </dgm:presLayoutVars>
      </dgm:prSet>
      <dgm:spPr/>
    </dgm:pt>
  </dgm:ptLst>
  <dgm:cxnLst>
    <dgm:cxn modelId="{35506E07-1588-4580-9FB7-0708F60A95CD}" srcId="{D9F92B53-509A-48C4-911F-E85B2D919F06}" destId="{FA461407-628A-40EB-8943-FCDDCBC4A9CE}" srcOrd="0" destOrd="0" parTransId="{B19CDC4D-4680-4BE8-A373-F7FA9DD219A9}" sibTransId="{8216CC81-EA37-4B58-8EAB-770F780EEE9F}"/>
    <dgm:cxn modelId="{39A3770F-F542-40AA-963F-2CD3419B3A49}" srcId="{FA461407-628A-40EB-8943-FCDDCBC4A9CE}" destId="{0C265551-5F81-4AD8-9069-2956BF5BB28A}" srcOrd="0" destOrd="0" parTransId="{52681644-439B-42F7-91A6-1DE3D7316B4C}" sibTransId="{B5F9A17D-1133-481E-BDE6-62FC8AA074A3}"/>
    <dgm:cxn modelId="{CC03A142-6CB7-40A9-ABF6-787DD6F88509}" srcId="{FA461407-628A-40EB-8943-FCDDCBC4A9CE}" destId="{E24A8286-AEA2-470E-9CC2-FB8650048D8B}" srcOrd="1" destOrd="0" parTransId="{CF9ADEED-A081-49F8-9836-37C6180A4C14}" sibTransId="{48580D42-8748-408F-8F3E-F33F7B50405C}"/>
    <dgm:cxn modelId="{B0771E6A-905B-4743-A7DA-944EF67A9F1B}" srcId="{EF92E779-73FD-46E9-9F38-A99F18F8507F}" destId="{D9F92B53-509A-48C4-911F-E85B2D919F06}" srcOrd="1" destOrd="0" parTransId="{899473B8-8CF9-428D-8098-50E4922413AF}" sibTransId="{6E9FFE75-B929-4E25-98C0-6019F6575FCF}"/>
    <dgm:cxn modelId="{D8CED151-2314-4E3B-8232-2F288B13C770}" type="presOf" srcId="{B2CA317D-1D26-47C7-8D65-C9B8341938DE}" destId="{226EBF0B-09D2-4567-9072-C791C574180F}" srcOrd="0" destOrd="0" presId="urn:microsoft.com/office/officeart/2005/8/layout/vList2"/>
    <dgm:cxn modelId="{22966B73-F6D8-4179-A8BE-410A94FCF77D}" type="presOf" srcId="{E24A8286-AEA2-470E-9CC2-FB8650048D8B}" destId="{5E67AB5E-D0F9-4201-BC10-FD2217245898}" srcOrd="0" destOrd="2" presId="urn:microsoft.com/office/officeart/2005/8/layout/vList2"/>
    <dgm:cxn modelId="{D55C5175-39E6-4F3F-9032-ED7A09CF66CE}" type="presOf" srcId="{D9F92B53-509A-48C4-911F-E85B2D919F06}" destId="{EC10EF80-945A-4820-9F98-FEF48DA973F0}" srcOrd="0" destOrd="0" presId="urn:microsoft.com/office/officeart/2005/8/layout/vList2"/>
    <dgm:cxn modelId="{C0B6C17A-846F-4A47-A4FE-C18A3D9AE46A}" srcId="{B2CA317D-1D26-47C7-8D65-C9B8341938DE}" destId="{E952ABF1-CCEE-445A-AE4F-C85F4ADFEFC4}" srcOrd="0" destOrd="0" parTransId="{0489992C-4BCC-4CE7-BFF8-97FD92D8284F}" sibTransId="{C4D6C522-2297-4CD6-B4BB-FAA0E5149F2F}"/>
    <dgm:cxn modelId="{E7E78881-522A-4BAF-8AF4-21AEF2553C83}" type="presOf" srcId="{0C265551-5F81-4AD8-9069-2956BF5BB28A}" destId="{5E67AB5E-D0F9-4201-BC10-FD2217245898}" srcOrd="0" destOrd="1" presId="urn:microsoft.com/office/officeart/2005/8/layout/vList2"/>
    <dgm:cxn modelId="{0389B69B-CDDC-42FA-BB06-964BCC16F346}" srcId="{EF92E779-73FD-46E9-9F38-A99F18F8507F}" destId="{B2CA317D-1D26-47C7-8D65-C9B8341938DE}" srcOrd="0" destOrd="0" parTransId="{96C57976-CD0D-4C51-A466-F0F284C5A4D0}" sibTransId="{6341BCF4-8CC2-4C98-8686-AB06F2658E60}"/>
    <dgm:cxn modelId="{9A19D7C9-0538-4344-B1E1-5497417C5215}" type="presOf" srcId="{EF92E779-73FD-46E9-9F38-A99F18F8507F}" destId="{094C10D0-93EC-4FF3-8837-507C2FFE5A15}" srcOrd="0" destOrd="0" presId="urn:microsoft.com/office/officeart/2005/8/layout/vList2"/>
    <dgm:cxn modelId="{A08189EF-543B-41B8-82E7-1FDF5CFA8343}" type="presOf" srcId="{E952ABF1-CCEE-445A-AE4F-C85F4ADFEFC4}" destId="{C5E8764A-3AF3-4B12-8EDF-4185047C19CD}" srcOrd="0" destOrd="0" presId="urn:microsoft.com/office/officeart/2005/8/layout/vList2"/>
    <dgm:cxn modelId="{B520DEFA-9D89-4090-967C-8D7053A3FAD1}" type="presOf" srcId="{FA461407-628A-40EB-8943-FCDDCBC4A9CE}" destId="{5E67AB5E-D0F9-4201-BC10-FD2217245898}" srcOrd="0" destOrd="0" presId="urn:microsoft.com/office/officeart/2005/8/layout/vList2"/>
    <dgm:cxn modelId="{58CACDF6-0132-40CF-9FED-FBD143B1AADB}" type="presParOf" srcId="{094C10D0-93EC-4FF3-8837-507C2FFE5A15}" destId="{226EBF0B-09D2-4567-9072-C791C574180F}" srcOrd="0" destOrd="0" presId="urn:microsoft.com/office/officeart/2005/8/layout/vList2"/>
    <dgm:cxn modelId="{9004CFF6-C152-4B7A-814E-0ABBCAFD6A39}" type="presParOf" srcId="{094C10D0-93EC-4FF3-8837-507C2FFE5A15}" destId="{C5E8764A-3AF3-4B12-8EDF-4185047C19CD}" srcOrd="1" destOrd="0" presId="urn:microsoft.com/office/officeart/2005/8/layout/vList2"/>
    <dgm:cxn modelId="{6B238791-6574-45BA-A17C-3A4A981B47B9}" type="presParOf" srcId="{094C10D0-93EC-4FF3-8837-507C2FFE5A15}" destId="{EC10EF80-945A-4820-9F98-FEF48DA973F0}" srcOrd="2" destOrd="0" presId="urn:microsoft.com/office/officeart/2005/8/layout/vList2"/>
    <dgm:cxn modelId="{F62E0247-0ED2-4842-8346-15713B320445}" type="presParOf" srcId="{094C10D0-93EC-4FF3-8837-507C2FFE5A15}" destId="{5E67AB5E-D0F9-4201-BC10-FD2217245898}"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5B148-B121-4C54-9926-B1298D8629AD}">
      <dsp:nvSpPr>
        <dsp:cNvPr id="0" name=""/>
        <dsp:cNvSpPr/>
      </dsp:nvSpPr>
      <dsp:spPr>
        <a:xfrm>
          <a:off x="0" y="558"/>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8DF78-08C0-4882-9204-92A73BB00DB3}">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279C50-C2EC-45B9-A423-5CDA16D531F3}">
      <dsp:nvSpPr>
        <dsp:cNvPr id="0" name=""/>
        <dsp:cNvSpPr/>
      </dsp:nvSpPr>
      <dsp:spPr>
        <a:xfrm>
          <a:off x="1508391" y="558"/>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066800">
            <a:lnSpc>
              <a:spcPct val="90000"/>
            </a:lnSpc>
            <a:spcBef>
              <a:spcPct val="0"/>
            </a:spcBef>
            <a:spcAft>
              <a:spcPct val="35000"/>
            </a:spcAft>
            <a:buNone/>
          </a:pPr>
          <a:r>
            <a:rPr lang="en-US" sz="2400" kern="1200"/>
            <a:t>Understand the different types of pain</a:t>
          </a:r>
        </a:p>
      </dsp:txBody>
      <dsp:txXfrm>
        <a:off x="1508391" y="558"/>
        <a:ext cx="3363646" cy="1305966"/>
      </dsp:txXfrm>
    </dsp:sp>
    <dsp:sp modelId="{6A3FB85C-C8AC-46CC-B987-35B0ABFA6D5C}">
      <dsp:nvSpPr>
        <dsp:cNvPr id="0" name=""/>
        <dsp:cNvSpPr/>
      </dsp:nvSpPr>
      <dsp:spPr>
        <a:xfrm>
          <a:off x="0" y="1633016"/>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617B2-DBE1-4A3A-AC9D-6EB4D6A9124F}">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380F57-5369-4CF8-9CBD-35B0C0227EAD}">
      <dsp:nvSpPr>
        <dsp:cNvPr id="0" name=""/>
        <dsp:cNvSpPr/>
      </dsp:nvSpPr>
      <dsp:spPr>
        <a:xfrm>
          <a:off x="1508391" y="1633016"/>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066800">
            <a:lnSpc>
              <a:spcPct val="90000"/>
            </a:lnSpc>
            <a:spcBef>
              <a:spcPct val="0"/>
            </a:spcBef>
            <a:spcAft>
              <a:spcPct val="35000"/>
            </a:spcAft>
            <a:buNone/>
          </a:pPr>
          <a:r>
            <a:rPr lang="en-US" sz="2400" kern="1200"/>
            <a:t>Know how to initiate pain medications</a:t>
          </a:r>
        </a:p>
      </dsp:txBody>
      <dsp:txXfrm>
        <a:off x="1508391" y="1633016"/>
        <a:ext cx="3363646" cy="1305966"/>
      </dsp:txXfrm>
    </dsp:sp>
    <dsp:sp modelId="{8E68FFFD-02EE-4F87-8F5B-8CE48EFE5011}">
      <dsp:nvSpPr>
        <dsp:cNvPr id="0" name=""/>
        <dsp:cNvSpPr/>
      </dsp:nvSpPr>
      <dsp:spPr>
        <a:xfrm>
          <a:off x="0" y="3265475"/>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CEA7E-C680-48CF-BC5B-756565DCEF91}">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886E84-0CD4-4B75-BED7-63F3755548B8}">
      <dsp:nvSpPr>
        <dsp:cNvPr id="0" name=""/>
        <dsp:cNvSpPr/>
      </dsp:nvSpPr>
      <dsp:spPr>
        <a:xfrm>
          <a:off x="1508391" y="3265475"/>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066800">
            <a:lnSpc>
              <a:spcPct val="90000"/>
            </a:lnSpc>
            <a:spcBef>
              <a:spcPct val="0"/>
            </a:spcBef>
            <a:spcAft>
              <a:spcPct val="35000"/>
            </a:spcAft>
            <a:buNone/>
          </a:pPr>
          <a:r>
            <a:rPr lang="en-US" sz="2400" kern="1200"/>
            <a:t>Learn to assess pain and modify treatment strategies</a:t>
          </a:r>
        </a:p>
      </dsp:txBody>
      <dsp:txXfrm>
        <a:off x="1508391" y="3265475"/>
        <a:ext cx="3363646" cy="1305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565A8-A6CB-427E-9161-9C6FB67422B1}">
      <dsp:nvSpPr>
        <dsp:cNvPr id="0" name=""/>
        <dsp:cNvSpPr/>
      </dsp:nvSpPr>
      <dsp:spPr>
        <a:xfrm>
          <a:off x="39" y="187364"/>
          <a:ext cx="3818433" cy="864000"/>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Infants</a:t>
          </a:r>
        </a:p>
      </dsp:txBody>
      <dsp:txXfrm>
        <a:off x="39" y="187364"/>
        <a:ext cx="3818433" cy="864000"/>
      </dsp:txXfrm>
    </dsp:sp>
    <dsp:sp modelId="{BE6F3133-D01E-40A8-82E2-DB4767C4F802}">
      <dsp:nvSpPr>
        <dsp:cNvPr id="0" name=""/>
        <dsp:cNvSpPr/>
      </dsp:nvSpPr>
      <dsp:spPr>
        <a:xfrm>
          <a:off x="39" y="1051364"/>
          <a:ext cx="3818433" cy="2165547"/>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Face, Legs, Activity, Cry, Consolability (FLACC) </a:t>
          </a:r>
        </a:p>
      </dsp:txBody>
      <dsp:txXfrm>
        <a:off x="39" y="1051364"/>
        <a:ext cx="3818433" cy="2165547"/>
      </dsp:txXfrm>
    </dsp:sp>
    <dsp:sp modelId="{F94FEFAD-8369-4CCC-8134-21E24C57333B}">
      <dsp:nvSpPr>
        <dsp:cNvPr id="0" name=""/>
        <dsp:cNvSpPr/>
      </dsp:nvSpPr>
      <dsp:spPr>
        <a:xfrm>
          <a:off x="4353054" y="187364"/>
          <a:ext cx="3818433" cy="864000"/>
        </a:xfrm>
        <a:prstGeom prst="rect">
          <a:avLst/>
        </a:prstGeom>
        <a:solidFill>
          <a:schemeClr val="accent5">
            <a:hueOff val="7310632"/>
            <a:satOff val="795"/>
            <a:lumOff val="-1"/>
            <a:alphaOff val="0"/>
          </a:schemeClr>
        </a:solidFill>
        <a:ln w="19050" cap="rnd" cmpd="sng" algn="ctr">
          <a:solidFill>
            <a:schemeClr val="accent5">
              <a:hueOff val="7310632"/>
              <a:satOff val="795"/>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Verbal Children</a:t>
          </a:r>
        </a:p>
      </dsp:txBody>
      <dsp:txXfrm>
        <a:off x="4353054" y="187364"/>
        <a:ext cx="3818433" cy="864000"/>
      </dsp:txXfrm>
    </dsp:sp>
    <dsp:sp modelId="{E51DE409-178A-4AAB-8151-182D6B17A60F}">
      <dsp:nvSpPr>
        <dsp:cNvPr id="0" name=""/>
        <dsp:cNvSpPr/>
      </dsp:nvSpPr>
      <dsp:spPr>
        <a:xfrm>
          <a:off x="4353054" y="1051364"/>
          <a:ext cx="3818433" cy="2165547"/>
        </a:xfrm>
        <a:prstGeom prst="rect">
          <a:avLst/>
        </a:prstGeom>
        <a:solidFill>
          <a:schemeClr val="accent5">
            <a:tint val="40000"/>
            <a:alpha val="90000"/>
            <a:hueOff val="7340025"/>
            <a:satOff val="542"/>
            <a:lumOff val="21"/>
            <a:alphaOff val="0"/>
          </a:schemeClr>
        </a:solidFill>
        <a:ln w="19050" cap="rnd" cmpd="sng" algn="ctr">
          <a:solidFill>
            <a:schemeClr val="accent5">
              <a:tint val="40000"/>
              <a:alpha val="90000"/>
              <a:hueOff val="7340025"/>
              <a:satOff val="542"/>
              <a:lumOff val="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Scale of 1-10 (may use faces and/or numbers)</a:t>
          </a:r>
        </a:p>
        <a:p>
          <a:pPr marL="285750" lvl="1" indent="-285750" algn="l" defTabSz="1333500">
            <a:lnSpc>
              <a:spcPct val="90000"/>
            </a:lnSpc>
            <a:spcBef>
              <a:spcPct val="0"/>
            </a:spcBef>
            <a:spcAft>
              <a:spcPct val="15000"/>
            </a:spcAft>
            <a:buChar char="•"/>
          </a:pPr>
          <a:r>
            <a:rPr lang="en-US" sz="3000" kern="1200"/>
            <a:t>Non-verbal clues</a:t>
          </a:r>
        </a:p>
      </dsp:txBody>
      <dsp:txXfrm>
        <a:off x="4353054" y="1051364"/>
        <a:ext cx="3818433" cy="2165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52EC5-1E3B-4711-8AAB-907D0AFF93CC}">
      <dsp:nvSpPr>
        <dsp:cNvPr id="0" name=""/>
        <dsp:cNvSpPr/>
      </dsp:nvSpPr>
      <dsp:spPr>
        <a:xfrm>
          <a:off x="0" y="59973"/>
          <a:ext cx="4872038" cy="55165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Physical</a:t>
          </a:r>
        </a:p>
      </dsp:txBody>
      <dsp:txXfrm>
        <a:off x="26930" y="86903"/>
        <a:ext cx="4818178" cy="497795"/>
      </dsp:txXfrm>
    </dsp:sp>
    <dsp:sp modelId="{BA464FB1-686E-4EB4-82BA-29524F8F1941}">
      <dsp:nvSpPr>
        <dsp:cNvPr id="0" name=""/>
        <dsp:cNvSpPr/>
      </dsp:nvSpPr>
      <dsp:spPr>
        <a:xfrm>
          <a:off x="0" y="611628"/>
          <a:ext cx="4872038"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Massage</a:t>
          </a:r>
        </a:p>
        <a:p>
          <a:pPr marL="171450" lvl="1" indent="-171450" algn="l" defTabSz="800100">
            <a:lnSpc>
              <a:spcPct val="90000"/>
            </a:lnSpc>
            <a:spcBef>
              <a:spcPct val="0"/>
            </a:spcBef>
            <a:spcAft>
              <a:spcPct val="20000"/>
            </a:spcAft>
            <a:buChar char="•"/>
          </a:pPr>
          <a:r>
            <a:rPr lang="en-US" sz="1800" kern="1200"/>
            <a:t>Heat (k-pad) and cold (ice packs)</a:t>
          </a:r>
        </a:p>
        <a:p>
          <a:pPr marL="171450" lvl="1" indent="-171450" algn="l" defTabSz="800100">
            <a:lnSpc>
              <a:spcPct val="90000"/>
            </a:lnSpc>
            <a:spcBef>
              <a:spcPct val="0"/>
            </a:spcBef>
            <a:spcAft>
              <a:spcPct val="20000"/>
            </a:spcAft>
            <a:buChar char="•"/>
          </a:pPr>
          <a:r>
            <a:rPr lang="en-US" sz="1800" kern="1200"/>
            <a:t>Acupuncture</a:t>
          </a:r>
        </a:p>
      </dsp:txBody>
      <dsp:txXfrm>
        <a:off x="0" y="611628"/>
        <a:ext cx="4872038" cy="928395"/>
      </dsp:txXfrm>
    </dsp:sp>
    <dsp:sp modelId="{DE58812F-6A6D-4512-867A-6599B6B60818}">
      <dsp:nvSpPr>
        <dsp:cNvPr id="0" name=""/>
        <dsp:cNvSpPr/>
      </dsp:nvSpPr>
      <dsp:spPr>
        <a:xfrm>
          <a:off x="0" y="1540023"/>
          <a:ext cx="4872038" cy="551655"/>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Behavioral</a:t>
          </a:r>
        </a:p>
      </dsp:txBody>
      <dsp:txXfrm>
        <a:off x="26930" y="1566953"/>
        <a:ext cx="4818178" cy="497795"/>
      </dsp:txXfrm>
    </dsp:sp>
    <dsp:sp modelId="{8B90F340-5747-4CBB-98C9-1DE741A51672}">
      <dsp:nvSpPr>
        <dsp:cNvPr id="0" name=""/>
        <dsp:cNvSpPr/>
      </dsp:nvSpPr>
      <dsp:spPr>
        <a:xfrm>
          <a:off x="0" y="2091678"/>
          <a:ext cx="4872038"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Relaxation</a:t>
          </a:r>
        </a:p>
        <a:p>
          <a:pPr marL="171450" lvl="1" indent="-171450" algn="l" defTabSz="800100">
            <a:lnSpc>
              <a:spcPct val="90000"/>
            </a:lnSpc>
            <a:spcBef>
              <a:spcPct val="0"/>
            </a:spcBef>
            <a:spcAft>
              <a:spcPct val="20000"/>
            </a:spcAft>
            <a:buChar char="•"/>
          </a:pPr>
          <a:r>
            <a:rPr lang="en-US" sz="1800" kern="1200"/>
            <a:t>Art and play therapy (child life) </a:t>
          </a:r>
        </a:p>
        <a:p>
          <a:pPr marL="171450" lvl="1" indent="-171450" algn="l" defTabSz="800100">
            <a:lnSpc>
              <a:spcPct val="90000"/>
            </a:lnSpc>
            <a:spcBef>
              <a:spcPct val="0"/>
            </a:spcBef>
            <a:spcAft>
              <a:spcPct val="20000"/>
            </a:spcAft>
            <a:buChar char="•"/>
          </a:pPr>
          <a:r>
            <a:rPr lang="en-US" sz="1800" kern="1200"/>
            <a:t>Music therapy </a:t>
          </a:r>
        </a:p>
        <a:p>
          <a:pPr marL="171450" lvl="1" indent="-171450" algn="l" defTabSz="800100">
            <a:lnSpc>
              <a:spcPct val="90000"/>
            </a:lnSpc>
            <a:spcBef>
              <a:spcPct val="0"/>
            </a:spcBef>
            <a:spcAft>
              <a:spcPct val="20000"/>
            </a:spcAft>
            <a:buChar char="•"/>
          </a:pPr>
          <a:r>
            <a:rPr lang="en-US" sz="1800" kern="1200"/>
            <a:t>Biofeedback</a:t>
          </a:r>
        </a:p>
      </dsp:txBody>
      <dsp:txXfrm>
        <a:off x="0" y="2091678"/>
        <a:ext cx="4872038" cy="1237860"/>
      </dsp:txXfrm>
    </dsp:sp>
    <dsp:sp modelId="{0F9F01F4-760A-4BEF-AECD-587BFD424341}">
      <dsp:nvSpPr>
        <dsp:cNvPr id="0" name=""/>
        <dsp:cNvSpPr/>
      </dsp:nvSpPr>
      <dsp:spPr>
        <a:xfrm>
          <a:off x="0" y="3329538"/>
          <a:ext cx="4872038" cy="551655"/>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Cognitive	</a:t>
          </a:r>
        </a:p>
      </dsp:txBody>
      <dsp:txXfrm>
        <a:off x="26930" y="3356468"/>
        <a:ext cx="4818178" cy="497795"/>
      </dsp:txXfrm>
    </dsp:sp>
    <dsp:sp modelId="{6506A467-3648-4FFC-AD7E-34B985885889}">
      <dsp:nvSpPr>
        <dsp:cNvPr id="0" name=""/>
        <dsp:cNvSpPr/>
      </dsp:nvSpPr>
      <dsp:spPr>
        <a:xfrm>
          <a:off x="0" y="3881193"/>
          <a:ext cx="4872038"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Distraction</a:t>
          </a:r>
        </a:p>
        <a:p>
          <a:pPr marL="171450" lvl="1" indent="-171450" algn="l" defTabSz="800100">
            <a:lnSpc>
              <a:spcPct val="90000"/>
            </a:lnSpc>
            <a:spcBef>
              <a:spcPct val="0"/>
            </a:spcBef>
            <a:spcAft>
              <a:spcPct val="20000"/>
            </a:spcAft>
            <a:buChar char="•"/>
          </a:pPr>
          <a:r>
            <a:rPr lang="en-US" sz="1800" kern="1200"/>
            <a:t>Imagery and Hypnosis</a:t>
          </a:r>
        </a:p>
      </dsp:txBody>
      <dsp:txXfrm>
        <a:off x="0" y="3881193"/>
        <a:ext cx="4872038" cy="6308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A1CE9-3B2E-4A91-A7A0-B6B3895440B2}">
      <dsp:nvSpPr>
        <dsp:cNvPr id="0" name=""/>
        <dsp:cNvSpPr/>
      </dsp:nvSpPr>
      <dsp:spPr>
        <a:xfrm>
          <a:off x="0" y="558"/>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03B4B8-054F-4324-B645-4EFDB5F9BC68}">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B4B9DC-457E-4B26-B74B-302E5A5B1BCB}">
      <dsp:nvSpPr>
        <dsp:cNvPr id="0" name=""/>
        <dsp:cNvSpPr/>
      </dsp:nvSpPr>
      <dsp:spPr>
        <a:xfrm>
          <a:off x="1508391" y="558"/>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89000">
            <a:lnSpc>
              <a:spcPct val="90000"/>
            </a:lnSpc>
            <a:spcBef>
              <a:spcPct val="0"/>
            </a:spcBef>
            <a:spcAft>
              <a:spcPct val="35000"/>
            </a:spcAft>
            <a:buNone/>
          </a:pPr>
          <a:r>
            <a:rPr lang="en-US" sz="2000" kern="1200"/>
            <a:t>Assess pain using an age appropriate tool.</a:t>
          </a:r>
        </a:p>
      </dsp:txBody>
      <dsp:txXfrm>
        <a:off x="1508391" y="558"/>
        <a:ext cx="3363646" cy="1305966"/>
      </dsp:txXfrm>
    </dsp:sp>
    <dsp:sp modelId="{4591F7FF-8D95-415A-979A-E3945D87BD08}">
      <dsp:nvSpPr>
        <dsp:cNvPr id="0" name=""/>
        <dsp:cNvSpPr/>
      </dsp:nvSpPr>
      <dsp:spPr>
        <a:xfrm>
          <a:off x="0" y="1633016"/>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AF8130-5B6D-49B0-A860-7CB5E1EC8FAA}">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45AC67-07BC-4C9A-A30A-9DA9DACE48F4}">
      <dsp:nvSpPr>
        <dsp:cNvPr id="0" name=""/>
        <dsp:cNvSpPr/>
      </dsp:nvSpPr>
      <dsp:spPr>
        <a:xfrm>
          <a:off x="1508391" y="1633016"/>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89000">
            <a:lnSpc>
              <a:spcPct val="90000"/>
            </a:lnSpc>
            <a:spcBef>
              <a:spcPct val="0"/>
            </a:spcBef>
            <a:spcAft>
              <a:spcPct val="35000"/>
            </a:spcAft>
            <a:buNone/>
          </a:pPr>
          <a:r>
            <a:rPr lang="en-US" sz="2000" kern="1200" dirty="0"/>
            <a:t>Consider starting an around the clock regimen.</a:t>
          </a:r>
        </a:p>
      </dsp:txBody>
      <dsp:txXfrm>
        <a:off x="1508391" y="1633016"/>
        <a:ext cx="3363646" cy="1305966"/>
      </dsp:txXfrm>
    </dsp:sp>
    <dsp:sp modelId="{CE1E3DE2-9C51-47B7-9867-09782D178E7F}">
      <dsp:nvSpPr>
        <dsp:cNvPr id="0" name=""/>
        <dsp:cNvSpPr/>
      </dsp:nvSpPr>
      <dsp:spPr>
        <a:xfrm>
          <a:off x="0" y="3265475"/>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D55C6D-A63B-4F70-8C63-808699CCAD3F}">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D380BF-E15D-4356-87D7-270049164C3C}">
      <dsp:nvSpPr>
        <dsp:cNvPr id="0" name=""/>
        <dsp:cNvSpPr/>
      </dsp:nvSpPr>
      <dsp:spPr>
        <a:xfrm>
          <a:off x="1508391" y="3265475"/>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89000">
            <a:lnSpc>
              <a:spcPct val="90000"/>
            </a:lnSpc>
            <a:spcBef>
              <a:spcPct val="0"/>
            </a:spcBef>
            <a:spcAft>
              <a:spcPct val="35000"/>
            </a:spcAft>
            <a:buNone/>
          </a:pPr>
          <a:r>
            <a:rPr lang="en-US" sz="2000" kern="1200"/>
            <a:t>Continually assess pain and modify medication regimen appropriately.</a:t>
          </a:r>
        </a:p>
      </dsp:txBody>
      <dsp:txXfrm>
        <a:off x="1508391" y="3265475"/>
        <a:ext cx="3363646" cy="1305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EBF0B-09D2-4567-9072-C791C574180F}">
      <dsp:nvSpPr>
        <dsp:cNvPr id="0" name=""/>
        <dsp:cNvSpPr/>
      </dsp:nvSpPr>
      <dsp:spPr>
        <a:xfrm>
          <a:off x="0" y="37933"/>
          <a:ext cx="4872038" cy="99312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When to call the attending:</a:t>
          </a:r>
        </a:p>
      </dsp:txBody>
      <dsp:txXfrm>
        <a:off x="48481" y="86414"/>
        <a:ext cx="4775076" cy="896166"/>
      </dsp:txXfrm>
    </dsp:sp>
    <dsp:sp modelId="{C5E8764A-3AF3-4B12-8EDF-4185047C19CD}">
      <dsp:nvSpPr>
        <dsp:cNvPr id="0" name=""/>
        <dsp:cNvSpPr/>
      </dsp:nvSpPr>
      <dsp:spPr>
        <a:xfrm>
          <a:off x="0" y="1031062"/>
          <a:ext cx="4872038" cy="90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8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Patient has persistent or worsening pain despite appropriate analgesic regimen.</a:t>
          </a:r>
        </a:p>
      </dsp:txBody>
      <dsp:txXfrm>
        <a:off x="0" y="1031062"/>
        <a:ext cx="4872038" cy="905625"/>
      </dsp:txXfrm>
    </dsp:sp>
    <dsp:sp modelId="{EC10EF80-945A-4820-9F98-FEF48DA973F0}">
      <dsp:nvSpPr>
        <dsp:cNvPr id="0" name=""/>
        <dsp:cNvSpPr/>
      </dsp:nvSpPr>
      <dsp:spPr>
        <a:xfrm>
          <a:off x="0" y="1936687"/>
          <a:ext cx="4872038" cy="993128"/>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When to transfer to a higher level of care:</a:t>
          </a:r>
        </a:p>
      </dsp:txBody>
      <dsp:txXfrm>
        <a:off x="48481" y="1985168"/>
        <a:ext cx="4775076" cy="896166"/>
      </dsp:txXfrm>
    </dsp:sp>
    <dsp:sp modelId="{5E67AB5E-D0F9-4201-BC10-FD2217245898}">
      <dsp:nvSpPr>
        <dsp:cNvPr id="0" name=""/>
        <dsp:cNvSpPr/>
      </dsp:nvSpPr>
      <dsp:spPr>
        <a:xfrm>
          <a:off x="0" y="2929816"/>
          <a:ext cx="4872038" cy="160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8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Patient develops respiratory depression with opiates</a:t>
          </a:r>
        </a:p>
        <a:p>
          <a:pPr marL="457200" lvl="2" indent="-228600" algn="l" defTabSz="889000">
            <a:lnSpc>
              <a:spcPct val="90000"/>
            </a:lnSpc>
            <a:spcBef>
              <a:spcPct val="0"/>
            </a:spcBef>
            <a:spcAft>
              <a:spcPct val="20000"/>
            </a:spcAft>
            <a:buChar char="•"/>
          </a:pPr>
          <a:r>
            <a:rPr lang="en-US" sz="2000" kern="1200"/>
            <a:t>Control airway and ventilation</a:t>
          </a:r>
        </a:p>
        <a:p>
          <a:pPr marL="457200" lvl="2" indent="-228600" algn="l" defTabSz="889000">
            <a:lnSpc>
              <a:spcPct val="90000"/>
            </a:lnSpc>
            <a:spcBef>
              <a:spcPct val="0"/>
            </a:spcBef>
            <a:spcAft>
              <a:spcPct val="20000"/>
            </a:spcAft>
            <a:buChar char="•"/>
          </a:pPr>
          <a:r>
            <a:rPr lang="en-US" sz="2000" kern="1200"/>
            <a:t>Order opioid antagonist (Naloxone) while calling for help</a:t>
          </a:r>
        </a:p>
      </dsp:txBody>
      <dsp:txXfrm>
        <a:off x="0" y="2929816"/>
        <a:ext cx="4872038" cy="16042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38037A10-5EC4-4990-AA88-713E16E8F18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215043" name="Rectangle 3">
            <a:extLst>
              <a:ext uri="{FF2B5EF4-FFF2-40B4-BE49-F238E27FC236}">
                <a16:creationId xmlns:a16="http://schemas.microsoft.com/office/drawing/2014/main" id="{58636268-5239-41AD-A75F-BEA5DAF936A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5124" name="Rectangle 4">
            <a:extLst>
              <a:ext uri="{FF2B5EF4-FFF2-40B4-BE49-F238E27FC236}">
                <a16:creationId xmlns:a16="http://schemas.microsoft.com/office/drawing/2014/main" id="{9433DBE9-EE48-454F-9A76-6F4D532F791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5" name="Rectangle 5">
            <a:extLst>
              <a:ext uri="{FF2B5EF4-FFF2-40B4-BE49-F238E27FC236}">
                <a16:creationId xmlns:a16="http://schemas.microsoft.com/office/drawing/2014/main" id="{D87C6EF6-C1B9-434C-B44D-098CDBFB2F2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15046" name="Rectangle 6">
            <a:extLst>
              <a:ext uri="{FF2B5EF4-FFF2-40B4-BE49-F238E27FC236}">
                <a16:creationId xmlns:a16="http://schemas.microsoft.com/office/drawing/2014/main" id="{D7368DA2-32AF-4A92-BCB5-90340ECBA67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215047" name="Rectangle 7">
            <a:extLst>
              <a:ext uri="{FF2B5EF4-FFF2-40B4-BE49-F238E27FC236}">
                <a16:creationId xmlns:a16="http://schemas.microsoft.com/office/drawing/2014/main" id="{6D075550-A259-45BE-A4BA-B6BE106037D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CF5D59A8-2287-4140-B632-895181F3FA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27F1EEE-0D35-4081-8ACA-F7169C11DF94}"/>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EF44C38-5D3E-44F0-A744-1CC9F03B76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7172" name="Slide Number Placeholder 3">
            <a:extLst>
              <a:ext uri="{FF2B5EF4-FFF2-40B4-BE49-F238E27FC236}">
                <a16:creationId xmlns:a16="http://schemas.microsoft.com/office/drawing/2014/main" id="{8FF65797-09FE-459E-A464-1AF1122B27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764C27E-0BE0-4CD0-984E-F2CED27217FD}"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6A1CDA8-6CED-4824-AF21-A6B63967E397}"/>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8FB536D1-7D35-4EE1-BEFC-1F498F7BC4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7652" name="Slide Number Placeholder 3">
            <a:extLst>
              <a:ext uri="{FF2B5EF4-FFF2-40B4-BE49-F238E27FC236}">
                <a16:creationId xmlns:a16="http://schemas.microsoft.com/office/drawing/2014/main" id="{1A4FE9F9-2DFD-4492-898F-1022EE079B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78CAE88-2516-4FC8-8A2F-2F4632AB3531}"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12</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1CBC161-F925-4EAF-8238-8DC7A65ACC67}"/>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092603E9-E083-4FED-B588-E6A781D6F8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9700" name="Slide Number Placeholder 3">
            <a:extLst>
              <a:ext uri="{FF2B5EF4-FFF2-40B4-BE49-F238E27FC236}">
                <a16:creationId xmlns:a16="http://schemas.microsoft.com/office/drawing/2014/main" id="{F71CF21F-C290-4D21-A203-6A33771950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55920C-BF04-46AA-8AA5-D84F64056D0B}"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13</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269A097-1BCD-4AB8-9E28-58DBDCEED424}"/>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E5CA34EB-8CE6-42A2-BBF9-8C77AA3C97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-Opiates are an effective class of pain medicines.  Patients who have side effects (i.e. itching, nausea, sleepiness) with one opiate may not have it with another.</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-Codeine</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	*Metabolized to morphine in the liver (Cytochrome P-450 2D6)</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	*Some people are poor metabolizers leading to NO analgesic effect</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	* Other are ultra-rapid metabolizers (40% of people of North African descent), causing morphine accumulation and death.  (Kraemer 2009,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Ciszkowski</a:t>
            </a:r>
            <a:r>
              <a:rPr lang="en-US" altLang="en-US" dirty="0">
                <a:latin typeface="Arial" panose="020B0604020202020204" pitchFamily="34" charset="0"/>
                <a:ea typeface="ＭＳ Ｐゴシック" panose="020B0600070205080204" pitchFamily="34" charset="-128"/>
                <a:cs typeface="Arial" panose="020B0604020202020204" pitchFamily="34" charset="0"/>
              </a:rPr>
              <a:t> and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Madadi</a:t>
            </a:r>
            <a:r>
              <a:rPr lang="en-US" altLang="en-US" dirty="0">
                <a:latin typeface="Arial" panose="020B0604020202020204" pitchFamily="34" charset="0"/>
                <a:ea typeface="ＭＳ Ｐゴシック" panose="020B0600070205080204" pitchFamily="34" charset="-128"/>
                <a:cs typeface="Arial" panose="020B0604020202020204" pitchFamily="34" charset="0"/>
              </a:rPr>
              <a:t>, 2009)</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-Morphine</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	*Oral and parenteral forms</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	*Avoid or reduce dose in renal impairment</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	*Consider a PCA in patients with constant pain.  PCAs can help to actually lower the total daily dose of medication </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-As opiates are known to cause constipation, it is also preferable to start patients on a bowel regimen when initiating opiate therapy.</a:t>
            </a:r>
          </a:p>
        </p:txBody>
      </p:sp>
      <p:sp>
        <p:nvSpPr>
          <p:cNvPr id="31748" name="Slide Number Placeholder 3">
            <a:extLst>
              <a:ext uri="{FF2B5EF4-FFF2-40B4-BE49-F238E27FC236}">
                <a16:creationId xmlns:a16="http://schemas.microsoft.com/office/drawing/2014/main" id="{54883D56-7E27-47DD-8131-9371263AD6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35BA43F-BBAD-4348-BE10-A605C0949631}"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14</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C223E25-8B1C-48BF-AD03-8E666D656FE1}"/>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A068EEF8-711B-4329-9904-35A261A443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3796" name="Slide Number Placeholder 3">
            <a:extLst>
              <a:ext uri="{FF2B5EF4-FFF2-40B4-BE49-F238E27FC236}">
                <a16:creationId xmlns:a16="http://schemas.microsoft.com/office/drawing/2014/main" id="{7E74066F-DCC2-4B4E-B74D-4A5FE45551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3CC909D-F7B7-4D3B-B492-9D7DEA2631F1}"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15</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33BDAAA-249A-477D-A0D1-811BD3DE0E4F}"/>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99DA025A-BB98-40EF-8396-F04FF6F228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5844" name="Slide Number Placeholder 3">
            <a:extLst>
              <a:ext uri="{FF2B5EF4-FFF2-40B4-BE49-F238E27FC236}">
                <a16:creationId xmlns:a16="http://schemas.microsoft.com/office/drawing/2014/main" id="{EF73A6B1-BF29-4A0D-9262-A4B6F4741C2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fld id="{5ACF79C9-CF91-4372-9A3C-CFEB3220CB7A}" type="slidenum">
              <a:rPr lang="en-US" altLang="en-US" sz="1200">
                <a:latin typeface="Arial" panose="020B0604020202020204" pitchFamily="34" charset="0"/>
                <a:ea typeface="ＭＳ Ｐゴシック" panose="020B0600070205080204" pitchFamily="34" charset="-128"/>
              </a:rPr>
              <a:pPr algn="r" eaLnBrk="1" hangingPunct="1"/>
              <a:t>17</a:t>
            </a:fld>
            <a:endParaRPr lang="en-US" altLang="en-US" sz="12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9BA2E80-69B9-48E0-A0A2-2DB0C00B041A}"/>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95BCC748-872E-4F3B-B732-C53F9B8CB3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7892" name="Slide Number Placeholder 3">
            <a:extLst>
              <a:ext uri="{FF2B5EF4-FFF2-40B4-BE49-F238E27FC236}">
                <a16:creationId xmlns:a16="http://schemas.microsoft.com/office/drawing/2014/main" id="{02796E85-D7E6-406E-8A78-DE4F315DB0F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fld id="{736BE3C2-B088-4CE5-837A-57E03753397B}" type="slidenum">
              <a:rPr lang="en-US" altLang="en-US" sz="1200">
                <a:latin typeface="Arial" panose="020B0604020202020204" pitchFamily="34" charset="0"/>
                <a:ea typeface="ＭＳ Ｐゴシック" panose="020B0600070205080204" pitchFamily="34" charset="-128"/>
              </a:rPr>
              <a:pPr algn="r" eaLnBrk="1" hangingPunct="1"/>
              <a:t>18</a:t>
            </a:fld>
            <a:endParaRPr lang="en-US" altLang="en-US" sz="12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3AF43D2-6612-46DC-B9BB-1954EAD9568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63AF881E-89D4-47D9-974E-3BA012E779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9940" name="Slide Number Placeholder 3">
            <a:extLst>
              <a:ext uri="{FF2B5EF4-FFF2-40B4-BE49-F238E27FC236}">
                <a16:creationId xmlns:a16="http://schemas.microsoft.com/office/drawing/2014/main" id="{47C72081-0618-48B9-BFC1-AD339A34D2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4283B4F-4D8D-45E0-ACF9-18A75C081442}"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20</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2DE68AD-5C32-4C0B-837E-E512DA4B7A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7F99D34-C0F1-40BD-B22F-01840BD78D44}"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2</a:t>
            </a:fld>
            <a:endParaRPr lang="en-US" altLang="en-US">
              <a:latin typeface="Arial" panose="020B0604020202020204" pitchFamily="34" charset="0"/>
              <a:ea typeface="ＭＳ Ｐゴシック" panose="020B0600070205080204" pitchFamily="34" charset="-128"/>
            </a:endParaRPr>
          </a:p>
        </p:txBody>
      </p:sp>
      <p:sp>
        <p:nvSpPr>
          <p:cNvPr id="9219" name="Rectangle 2">
            <a:extLst>
              <a:ext uri="{FF2B5EF4-FFF2-40B4-BE49-F238E27FC236}">
                <a16:creationId xmlns:a16="http://schemas.microsoft.com/office/drawing/2014/main" id="{2FAF108B-A390-45E4-8C72-E70B3E4DA433}"/>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74A04E07-80B1-4800-95C0-971C39958D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-Pain can be assessed in this child by asking questions and using a scale with different faces rather than numbers.  Non-verbal cues and parental report may also be helpful.</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-It may be helpful to start with an around the clock medication like acetaminophen with an opiate available as needed.  </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-If the patient is in continued pain, you may decide to make the opiate scheduled (i.e. morphine q4).  The goal is to continually reassess the patient’s pain, what is working and what is not.</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1176E07-5BFE-457E-BEBA-AC64A17A51E3}"/>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20B77F47-45E0-4302-B059-77CDD2E2E6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A 10 year old can better verbalize her pain and a numerical pain score can be used.</a:t>
            </a:r>
          </a:p>
          <a:p>
            <a:pPr eaLnBrk="1" hangingPunct="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Trying another opiate would be an appropriate change to her regimen.</a:t>
            </a:r>
          </a:p>
        </p:txBody>
      </p:sp>
      <p:sp>
        <p:nvSpPr>
          <p:cNvPr id="13316" name="Slide Number Placeholder 3">
            <a:extLst>
              <a:ext uri="{FF2B5EF4-FFF2-40B4-BE49-F238E27FC236}">
                <a16:creationId xmlns:a16="http://schemas.microsoft.com/office/drawing/2014/main" id="{93317218-8DCC-4B6D-BCB5-6CA1A5C178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F350708-DAD3-4911-A261-2A9DAEB05D79}"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5</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D5AF56F-A289-4654-941C-02EC16D7EDF0}"/>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43532569-BAD8-4FDA-B7B4-B757735AFE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15364" name="Slide Number Placeholder 3">
            <a:extLst>
              <a:ext uri="{FF2B5EF4-FFF2-40B4-BE49-F238E27FC236}">
                <a16:creationId xmlns:a16="http://schemas.microsoft.com/office/drawing/2014/main" id="{F6C72219-2D7A-4FD8-ACCD-50904752F8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6791BCA-4F04-4CB3-8E5C-22495E7B79D4}"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6</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82296E7-EF2C-47EF-A559-5670B8ADDFA8}"/>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055C50DC-5032-4152-9B00-E8CC8A5681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17412" name="Slide Number Placeholder 3">
            <a:extLst>
              <a:ext uri="{FF2B5EF4-FFF2-40B4-BE49-F238E27FC236}">
                <a16:creationId xmlns:a16="http://schemas.microsoft.com/office/drawing/2014/main" id="{FA672149-0161-4D9D-8EBF-0817B22C5D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4C8AD7E-5A53-40D2-82D4-CDF52F479F4F}"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7</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CC68C56-72E1-4EE3-9EE5-FF09DE3532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70AA1E3-40A5-4E92-95FC-D3D3FD97E982}"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8</a:t>
            </a:fld>
            <a:endParaRPr lang="en-US" altLang="en-US">
              <a:latin typeface="Arial" panose="020B0604020202020204" pitchFamily="34" charset="0"/>
              <a:ea typeface="ＭＳ Ｐゴシック" panose="020B0600070205080204" pitchFamily="34" charset="-128"/>
            </a:endParaRPr>
          </a:p>
        </p:txBody>
      </p:sp>
      <p:sp>
        <p:nvSpPr>
          <p:cNvPr id="19459" name="Rectangle 2">
            <a:extLst>
              <a:ext uri="{FF2B5EF4-FFF2-40B4-BE49-F238E27FC236}">
                <a16:creationId xmlns:a16="http://schemas.microsoft.com/office/drawing/2014/main" id="{8D2B49D4-EDC7-4F6E-8F4A-39DEF2CCFB2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BDA2B75-81E3-451D-A747-F7E6E9E5C4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56FA544-A4D0-4A5A-B7CE-AEE4B30CB77D}"/>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2A986859-FA46-426B-9406-191AC2A319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-Infant pain can be assessed by scoring their behavior.</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-Older children can rate their own pain using numbers or faces.</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	*Also use non-verbal clues to get a better idea of pain such as heart rate, facial expressions, activity</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	*Keep in mind that some children may also minimize pain.  They may feel they have to “be brave”, are scared of taking medications, or 	scared that taking medications will prolong their hospital stay.</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1508" name="Slide Number Placeholder 3">
            <a:extLst>
              <a:ext uri="{FF2B5EF4-FFF2-40B4-BE49-F238E27FC236}">
                <a16:creationId xmlns:a16="http://schemas.microsoft.com/office/drawing/2014/main" id="{A209AA72-0797-4F3D-A356-B906586CEA1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fld id="{417B1883-830C-4DD7-9CEE-B035A7AA9DDC}" type="slidenum">
              <a:rPr lang="en-US" altLang="en-US" sz="1200">
                <a:latin typeface="Arial" panose="020B0604020202020204" pitchFamily="34" charset="0"/>
                <a:ea typeface="ＭＳ Ｐゴシック" panose="020B0600070205080204" pitchFamily="34" charset="-128"/>
              </a:rPr>
              <a:pPr algn="r" eaLnBrk="1" hangingPunct="1"/>
              <a:t>9</a:t>
            </a:fld>
            <a:endParaRPr lang="en-US" altLang="en-US" sz="12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8C5E13D-1E8E-491C-93BF-F62E08D8688D}"/>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C9CE9471-62DD-460B-B49F-7B6D0AA8A9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This is the FLACC score used to assess pain in infants.  It places the pain on a score of 0-10.</a:t>
            </a:r>
          </a:p>
        </p:txBody>
      </p:sp>
      <p:sp>
        <p:nvSpPr>
          <p:cNvPr id="23556" name="Slide Number Placeholder 3">
            <a:extLst>
              <a:ext uri="{FF2B5EF4-FFF2-40B4-BE49-F238E27FC236}">
                <a16:creationId xmlns:a16="http://schemas.microsoft.com/office/drawing/2014/main" id="{5BAC6C77-B528-456B-97B6-BBB3F1939B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66681F4-A1E7-42DC-8016-3E8D0B0A23EB}"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10</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3FCF6A9-C13B-45A9-87C1-FBE33595C225}"/>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22D4C9C8-14EF-439D-913D-75C4D36878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Non-pharmacologic interventions may be helpful in managing pediatric pain and decreasing medical use.  However, many of these services are not available in the middle of the night.  These strategies would be important to recommend to the day-time medical team.</a:t>
            </a:r>
          </a:p>
        </p:txBody>
      </p:sp>
      <p:sp>
        <p:nvSpPr>
          <p:cNvPr id="25604" name="Slide Number Placeholder 3">
            <a:extLst>
              <a:ext uri="{FF2B5EF4-FFF2-40B4-BE49-F238E27FC236}">
                <a16:creationId xmlns:a16="http://schemas.microsoft.com/office/drawing/2014/main" id="{1FDCE115-D952-46AA-9F68-4EAD538B39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37931725" indent="-37474525">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DDF10F3-7772-4334-BB0D-19935C7157C6}" type="slidenum">
              <a:rPr lang="en-US" altLang="en-US" smtClean="0">
                <a:latin typeface="Arial" panose="020B0604020202020204" pitchFamily="34" charset="0"/>
                <a:ea typeface="ＭＳ Ｐゴシック" panose="020B0600070205080204" pitchFamily="34" charset="-128"/>
              </a:rPr>
              <a:pPr fontAlgn="base">
                <a:spcBef>
                  <a:spcPct val="0"/>
                </a:spcBef>
                <a:spcAft>
                  <a:spcPct val="0"/>
                </a:spcAft>
              </a:pPr>
              <a:t>11</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58E917B-2468-4E84-9DB0-5FCC59549771}"/>
              </a:ext>
            </a:extLst>
          </p:cNvPr>
          <p:cNvSpPr>
            <a:spLocks noGrp="1"/>
          </p:cNvSpPr>
          <p:nvPr>
            <p:ph type="dt" sz="half" idx="10"/>
          </p:nvPr>
        </p:nvSpPr>
        <p:spPr/>
        <p:txBody>
          <a:bodyPr/>
          <a:lstStyle>
            <a:lvl1pPr>
              <a:defRPr/>
            </a:lvl1pPr>
          </a:lstStyle>
          <a:p>
            <a:pPr>
              <a:defRPr/>
            </a:pPr>
            <a:fld id="{E8E99FDF-F221-473B-9625-DADA62F8AE5C}" type="datetimeFigureOut">
              <a:rPr lang="en-US"/>
              <a:pPr>
                <a:defRPr/>
              </a:pPr>
              <a:t>6/24/2020</a:t>
            </a:fld>
            <a:endParaRPr lang="en-US"/>
          </a:p>
        </p:txBody>
      </p:sp>
      <p:sp>
        <p:nvSpPr>
          <p:cNvPr id="5" name="Footer Placeholder 4">
            <a:extLst>
              <a:ext uri="{FF2B5EF4-FFF2-40B4-BE49-F238E27FC236}">
                <a16:creationId xmlns:a16="http://schemas.microsoft.com/office/drawing/2014/main" id="{3AC4CB3C-657C-4FE8-ABA2-74BD5989C9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4BED7A-3FAF-4D9D-A558-012D2E27AC7B}"/>
              </a:ext>
            </a:extLst>
          </p:cNvPr>
          <p:cNvSpPr>
            <a:spLocks noGrp="1"/>
          </p:cNvSpPr>
          <p:nvPr>
            <p:ph type="sldNum" sz="quarter" idx="12"/>
          </p:nvPr>
        </p:nvSpPr>
        <p:spPr/>
        <p:txBody>
          <a:bodyPr/>
          <a:lstStyle>
            <a:lvl1pPr>
              <a:defRPr/>
            </a:lvl1pPr>
          </a:lstStyle>
          <a:p>
            <a:pPr>
              <a:defRPr/>
            </a:pPr>
            <a:fld id="{B78549C4-FD28-42CB-913B-55ADE610D186}" type="slidenum">
              <a:rPr lang="en-US"/>
              <a:pPr>
                <a:defRPr/>
              </a:pPr>
              <a:t>‹#›</a:t>
            </a:fld>
            <a:endParaRPr lang="en-US"/>
          </a:p>
        </p:txBody>
      </p:sp>
    </p:spTree>
    <p:extLst>
      <p:ext uri="{BB962C8B-B14F-4D97-AF65-F5344CB8AC3E}">
        <p14:creationId xmlns:p14="http://schemas.microsoft.com/office/powerpoint/2010/main" val="358751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94586F5-79AE-4E0E-869A-B6B98876C94D}"/>
              </a:ext>
            </a:extLst>
          </p:cNvPr>
          <p:cNvSpPr>
            <a:spLocks noGrp="1"/>
          </p:cNvSpPr>
          <p:nvPr>
            <p:ph type="dt" sz="half" idx="10"/>
          </p:nvPr>
        </p:nvSpPr>
        <p:spPr/>
        <p:txBody>
          <a:bodyPr/>
          <a:lstStyle>
            <a:lvl1pPr>
              <a:defRPr/>
            </a:lvl1pPr>
          </a:lstStyle>
          <a:p>
            <a:pPr>
              <a:defRPr/>
            </a:pPr>
            <a:fld id="{1572DF8B-AF09-4F1A-B292-4300820B69D9}" type="datetimeFigureOut">
              <a:rPr lang="en-US"/>
              <a:pPr>
                <a:defRPr/>
              </a:pPr>
              <a:t>6/24/2020</a:t>
            </a:fld>
            <a:endParaRPr lang="en-US"/>
          </a:p>
        </p:txBody>
      </p:sp>
      <p:sp>
        <p:nvSpPr>
          <p:cNvPr id="6" name="Footer Placeholder 4">
            <a:extLst>
              <a:ext uri="{FF2B5EF4-FFF2-40B4-BE49-F238E27FC236}">
                <a16:creationId xmlns:a16="http://schemas.microsoft.com/office/drawing/2014/main" id="{9E6075FF-3786-4437-AF60-230037199F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31852A-C30C-4EEF-8A4C-87E4675DFA11}"/>
              </a:ext>
            </a:extLst>
          </p:cNvPr>
          <p:cNvSpPr>
            <a:spLocks noGrp="1"/>
          </p:cNvSpPr>
          <p:nvPr>
            <p:ph type="sldNum" sz="quarter" idx="12"/>
          </p:nvPr>
        </p:nvSpPr>
        <p:spPr/>
        <p:txBody>
          <a:bodyPr/>
          <a:lstStyle>
            <a:lvl1pPr>
              <a:defRPr/>
            </a:lvl1pPr>
          </a:lstStyle>
          <a:p>
            <a:pPr>
              <a:defRPr/>
            </a:pPr>
            <a:fld id="{86D129ED-3BA7-4FFA-AD03-6E3F3C55260F}" type="slidenum">
              <a:rPr lang="en-US"/>
              <a:pPr>
                <a:defRPr/>
              </a:pPr>
              <a:t>‹#›</a:t>
            </a:fld>
            <a:endParaRPr lang="en-US"/>
          </a:p>
        </p:txBody>
      </p:sp>
    </p:spTree>
    <p:extLst>
      <p:ext uri="{BB962C8B-B14F-4D97-AF65-F5344CB8AC3E}">
        <p14:creationId xmlns:p14="http://schemas.microsoft.com/office/powerpoint/2010/main" val="100576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a:extLst>
              <a:ext uri="{FF2B5EF4-FFF2-40B4-BE49-F238E27FC236}">
                <a16:creationId xmlns:a16="http://schemas.microsoft.com/office/drawing/2014/main" id="{BD69A45E-8D97-4279-BDF3-8AD5B4AFAAB0}"/>
              </a:ext>
            </a:extLst>
          </p:cNvPr>
          <p:cNvSpPr>
            <a:spLocks noGrp="1"/>
          </p:cNvSpPr>
          <p:nvPr>
            <p:ph type="dt" sz="half" idx="10"/>
          </p:nvPr>
        </p:nvSpPr>
        <p:spPr/>
        <p:txBody>
          <a:bodyPr/>
          <a:lstStyle>
            <a:lvl1pPr>
              <a:defRPr/>
            </a:lvl1pPr>
          </a:lstStyle>
          <a:p>
            <a:pPr>
              <a:defRPr/>
            </a:pPr>
            <a:fld id="{780E3FFD-735C-4816-B5EF-8930AEEFAB00}" type="datetimeFigureOut">
              <a:rPr lang="en-US"/>
              <a:pPr>
                <a:defRPr/>
              </a:pPr>
              <a:t>6/24/2020</a:t>
            </a:fld>
            <a:endParaRPr lang="en-US"/>
          </a:p>
        </p:txBody>
      </p:sp>
      <p:sp>
        <p:nvSpPr>
          <p:cNvPr id="5" name="Footer Placeholder 4">
            <a:extLst>
              <a:ext uri="{FF2B5EF4-FFF2-40B4-BE49-F238E27FC236}">
                <a16:creationId xmlns:a16="http://schemas.microsoft.com/office/drawing/2014/main" id="{DA16FF9B-9C5A-41DD-AA52-0F42793FA5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60E50D-BAA4-4E5F-9C54-6B6E1FE78661}"/>
              </a:ext>
            </a:extLst>
          </p:cNvPr>
          <p:cNvSpPr>
            <a:spLocks noGrp="1"/>
          </p:cNvSpPr>
          <p:nvPr>
            <p:ph type="sldNum" sz="quarter" idx="12"/>
          </p:nvPr>
        </p:nvSpPr>
        <p:spPr/>
        <p:txBody>
          <a:bodyPr/>
          <a:lstStyle>
            <a:lvl1pPr>
              <a:defRPr/>
            </a:lvl1pPr>
          </a:lstStyle>
          <a:p>
            <a:pPr>
              <a:defRPr/>
            </a:pPr>
            <a:fld id="{940D9A0A-441E-4E03-9F19-C24D224BFE03}" type="slidenum">
              <a:rPr lang="en-US"/>
              <a:pPr>
                <a:defRPr/>
              </a:pPr>
              <a:t>‹#›</a:t>
            </a:fld>
            <a:endParaRPr lang="en-US"/>
          </a:p>
        </p:txBody>
      </p:sp>
    </p:spTree>
    <p:extLst>
      <p:ext uri="{BB962C8B-B14F-4D97-AF65-F5344CB8AC3E}">
        <p14:creationId xmlns:p14="http://schemas.microsoft.com/office/powerpoint/2010/main" val="334097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FBB09D-9D7C-4CA0-ACA0-3B67AE7DC242}"/>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a:extLst>
              <a:ext uri="{FF2B5EF4-FFF2-40B4-BE49-F238E27FC236}">
                <a16:creationId xmlns:a16="http://schemas.microsoft.com/office/drawing/2014/main" id="{5E87E511-7C3A-4ABC-8DE8-5206933861AF}"/>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A6A1960A-7A37-477D-9C7F-C8F691EE984A}"/>
              </a:ext>
            </a:extLst>
          </p:cNvPr>
          <p:cNvSpPr>
            <a:spLocks noGrp="1"/>
          </p:cNvSpPr>
          <p:nvPr>
            <p:ph type="dt" sz="half" idx="15"/>
          </p:nvPr>
        </p:nvSpPr>
        <p:spPr/>
        <p:txBody>
          <a:bodyPr/>
          <a:lstStyle>
            <a:lvl1pPr>
              <a:defRPr/>
            </a:lvl1pPr>
          </a:lstStyle>
          <a:p>
            <a:pPr>
              <a:defRPr/>
            </a:pPr>
            <a:fld id="{8CCEFC51-200D-44CD-B13C-E67DEEE766CB}" type="datetimeFigureOut">
              <a:rPr lang="en-US"/>
              <a:pPr>
                <a:defRPr/>
              </a:pPr>
              <a:t>6/24/2020</a:t>
            </a:fld>
            <a:endParaRPr lang="en-US"/>
          </a:p>
        </p:txBody>
      </p:sp>
      <p:sp>
        <p:nvSpPr>
          <p:cNvPr id="8" name="Footer Placeholder 4">
            <a:extLst>
              <a:ext uri="{FF2B5EF4-FFF2-40B4-BE49-F238E27FC236}">
                <a16:creationId xmlns:a16="http://schemas.microsoft.com/office/drawing/2014/main" id="{94A5F251-515D-4777-9013-3FC3E00B1E15}"/>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8753A82-A103-468C-8C4E-DF6818D622D3}"/>
              </a:ext>
            </a:extLst>
          </p:cNvPr>
          <p:cNvSpPr>
            <a:spLocks noGrp="1"/>
          </p:cNvSpPr>
          <p:nvPr>
            <p:ph type="sldNum" sz="quarter" idx="17"/>
          </p:nvPr>
        </p:nvSpPr>
        <p:spPr/>
        <p:txBody>
          <a:bodyPr/>
          <a:lstStyle>
            <a:lvl1pPr>
              <a:defRPr/>
            </a:lvl1pPr>
          </a:lstStyle>
          <a:p>
            <a:pPr>
              <a:defRPr/>
            </a:pPr>
            <a:fld id="{428E4DE0-3045-4A42-A0F6-85E17AC5F1B5}" type="slidenum">
              <a:rPr lang="en-US"/>
              <a:pPr>
                <a:defRPr/>
              </a:pPr>
              <a:t>‹#›</a:t>
            </a:fld>
            <a:endParaRPr lang="en-US"/>
          </a:p>
        </p:txBody>
      </p:sp>
    </p:spTree>
    <p:extLst>
      <p:ext uri="{BB962C8B-B14F-4D97-AF65-F5344CB8AC3E}">
        <p14:creationId xmlns:p14="http://schemas.microsoft.com/office/powerpoint/2010/main" val="2287564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0C3621-6240-41E1-B3B7-DC5EF3FD003D}"/>
              </a:ext>
            </a:extLst>
          </p:cNvPr>
          <p:cNvSpPr>
            <a:spLocks noGrp="1"/>
          </p:cNvSpPr>
          <p:nvPr>
            <p:ph type="dt" sz="half" idx="10"/>
          </p:nvPr>
        </p:nvSpPr>
        <p:spPr/>
        <p:txBody>
          <a:bodyPr/>
          <a:lstStyle>
            <a:lvl1pPr>
              <a:defRPr/>
            </a:lvl1pPr>
          </a:lstStyle>
          <a:p>
            <a:pPr>
              <a:defRPr/>
            </a:pPr>
            <a:fld id="{904FA7CB-1475-404D-B651-8AD0C380115B}" type="datetimeFigureOut">
              <a:rPr lang="en-US"/>
              <a:pPr>
                <a:defRPr/>
              </a:pPr>
              <a:t>6/24/2020</a:t>
            </a:fld>
            <a:endParaRPr lang="en-US"/>
          </a:p>
        </p:txBody>
      </p:sp>
      <p:sp>
        <p:nvSpPr>
          <p:cNvPr id="5" name="Footer Placeholder 4">
            <a:extLst>
              <a:ext uri="{FF2B5EF4-FFF2-40B4-BE49-F238E27FC236}">
                <a16:creationId xmlns:a16="http://schemas.microsoft.com/office/drawing/2014/main" id="{2F9A34A3-4BBD-467B-BAA0-021BDA14B8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7ABF08-5E15-4C95-B874-EB90097323B4}"/>
              </a:ext>
            </a:extLst>
          </p:cNvPr>
          <p:cNvSpPr>
            <a:spLocks noGrp="1"/>
          </p:cNvSpPr>
          <p:nvPr>
            <p:ph type="sldNum" sz="quarter" idx="12"/>
          </p:nvPr>
        </p:nvSpPr>
        <p:spPr/>
        <p:txBody>
          <a:bodyPr/>
          <a:lstStyle>
            <a:lvl1pPr>
              <a:defRPr/>
            </a:lvl1pPr>
          </a:lstStyle>
          <a:p>
            <a:pPr>
              <a:defRPr/>
            </a:pPr>
            <a:fld id="{4D8B3BB2-0E4D-4FE8-B58E-D3BDF8CC5629}" type="slidenum">
              <a:rPr lang="en-US"/>
              <a:pPr>
                <a:defRPr/>
              </a:pPr>
              <a:t>‹#›</a:t>
            </a:fld>
            <a:endParaRPr lang="en-US"/>
          </a:p>
        </p:txBody>
      </p:sp>
    </p:spTree>
    <p:extLst>
      <p:ext uri="{BB962C8B-B14F-4D97-AF65-F5344CB8AC3E}">
        <p14:creationId xmlns:p14="http://schemas.microsoft.com/office/powerpoint/2010/main" val="256784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C6DA2FD-F148-48CB-B079-1D46C50827BC}"/>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A84E279-5CA3-432D-9219-7BB25028B09B}"/>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a:extLst>
              <a:ext uri="{FF2B5EF4-FFF2-40B4-BE49-F238E27FC236}">
                <a16:creationId xmlns:a16="http://schemas.microsoft.com/office/drawing/2014/main" id="{64F19E28-B884-4055-895A-560955307B0B}"/>
              </a:ext>
            </a:extLst>
          </p:cNvPr>
          <p:cNvSpPr>
            <a:spLocks noGrp="1"/>
          </p:cNvSpPr>
          <p:nvPr>
            <p:ph type="dt" sz="half" idx="18"/>
          </p:nvPr>
        </p:nvSpPr>
        <p:spPr/>
        <p:txBody>
          <a:bodyPr/>
          <a:lstStyle>
            <a:lvl1pPr>
              <a:defRPr/>
            </a:lvl1pPr>
          </a:lstStyle>
          <a:p>
            <a:pPr>
              <a:defRPr/>
            </a:pPr>
            <a:fld id="{4DFA3B29-8703-4D0A-BB5B-2325BE538485}" type="datetimeFigureOut">
              <a:rPr lang="en-US"/>
              <a:pPr>
                <a:defRPr/>
              </a:pPr>
              <a:t>6/24/2020</a:t>
            </a:fld>
            <a:endParaRPr lang="en-US"/>
          </a:p>
        </p:txBody>
      </p:sp>
      <p:sp>
        <p:nvSpPr>
          <p:cNvPr id="12" name="Footer Placeholder 4">
            <a:extLst>
              <a:ext uri="{FF2B5EF4-FFF2-40B4-BE49-F238E27FC236}">
                <a16:creationId xmlns:a16="http://schemas.microsoft.com/office/drawing/2014/main" id="{0312C638-9C21-4345-892F-F5C286764907}"/>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BB939BA1-95AB-4AAC-A2D8-303919DCCB9A}"/>
              </a:ext>
            </a:extLst>
          </p:cNvPr>
          <p:cNvSpPr>
            <a:spLocks noGrp="1"/>
          </p:cNvSpPr>
          <p:nvPr>
            <p:ph type="sldNum" sz="quarter" idx="20"/>
          </p:nvPr>
        </p:nvSpPr>
        <p:spPr/>
        <p:txBody>
          <a:bodyPr/>
          <a:lstStyle>
            <a:lvl1pPr>
              <a:defRPr/>
            </a:lvl1pPr>
          </a:lstStyle>
          <a:p>
            <a:pPr>
              <a:defRPr/>
            </a:pPr>
            <a:fld id="{944D9880-0EC7-4298-8CD7-38797ED529AD}" type="slidenum">
              <a:rPr lang="en-US"/>
              <a:pPr>
                <a:defRPr/>
              </a:pPr>
              <a:t>‹#›</a:t>
            </a:fld>
            <a:endParaRPr lang="en-US"/>
          </a:p>
        </p:txBody>
      </p:sp>
    </p:spTree>
    <p:extLst>
      <p:ext uri="{BB962C8B-B14F-4D97-AF65-F5344CB8AC3E}">
        <p14:creationId xmlns:p14="http://schemas.microsoft.com/office/powerpoint/2010/main" val="412993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B2225A0-1664-4D15-BB35-7A9894CA1BF3}"/>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F0D925F-DB9E-4C1B-A821-364CAB74AC68}"/>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3">
            <a:extLst>
              <a:ext uri="{FF2B5EF4-FFF2-40B4-BE49-F238E27FC236}">
                <a16:creationId xmlns:a16="http://schemas.microsoft.com/office/drawing/2014/main" id="{07415250-8480-4DEF-AD20-B5CC4D2F520F}"/>
              </a:ext>
            </a:extLst>
          </p:cNvPr>
          <p:cNvSpPr>
            <a:spLocks noGrp="1"/>
          </p:cNvSpPr>
          <p:nvPr>
            <p:ph type="dt" sz="half" idx="23"/>
          </p:nvPr>
        </p:nvSpPr>
        <p:spPr/>
        <p:txBody>
          <a:bodyPr/>
          <a:lstStyle>
            <a:lvl1pPr>
              <a:defRPr/>
            </a:lvl1pPr>
          </a:lstStyle>
          <a:p>
            <a:pPr>
              <a:defRPr/>
            </a:pPr>
            <a:fld id="{18D14177-DA60-486C-9A6C-13D0848A9F11}" type="datetimeFigureOut">
              <a:rPr lang="en-US"/>
              <a:pPr>
                <a:defRPr/>
              </a:pPr>
              <a:t>6/24/2020</a:t>
            </a:fld>
            <a:endParaRPr lang="en-US"/>
          </a:p>
        </p:txBody>
      </p:sp>
      <p:sp>
        <p:nvSpPr>
          <p:cNvPr id="16" name="Footer Placeholder 4">
            <a:extLst>
              <a:ext uri="{FF2B5EF4-FFF2-40B4-BE49-F238E27FC236}">
                <a16:creationId xmlns:a16="http://schemas.microsoft.com/office/drawing/2014/main" id="{E519BBF0-B483-4480-AE38-53DA9526F102}"/>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11DAEAAD-A532-4750-8C3F-814B8444B98B}"/>
              </a:ext>
            </a:extLst>
          </p:cNvPr>
          <p:cNvSpPr>
            <a:spLocks noGrp="1"/>
          </p:cNvSpPr>
          <p:nvPr>
            <p:ph type="sldNum" sz="quarter" idx="25"/>
          </p:nvPr>
        </p:nvSpPr>
        <p:spPr/>
        <p:txBody>
          <a:bodyPr/>
          <a:lstStyle>
            <a:lvl1pPr>
              <a:defRPr/>
            </a:lvl1pPr>
          </a:lstStyle>
          <a:p>
            <a:pPr>
              <a:defRPr/>
            </a:pPr>
            <a:fld id="{47D050C6-DE99-4AD3-8505-95B213BBB311}" type="slidenum">
              <a:rPr lang="en-US"/>
              <a:pPr>
                <a:defRPr/>
              </a:pPr>
              <a:t>‹#›</a:t>
            </a:fld>
            <a:endParaRPr lang="en-US"/>
          </a:p>
        </p:txBody>
      </p:sp>
    </p:spTree>
    <p:extLst>
      <p:ext uri="{BB962C8B-B14F-4D97-AF65-F5344CB8AC3E}">
        <p14:creationId xmlns:p14="http://schemas.microsoft.com/office/powerpoint/2010/main" val="369074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40AD0AE-67E5-4419-9668-88A950BA374F}"/>
              </a:ext>
            </a:extLst>
          </p:cNvPr>
          <p:cNvSpPr>
            <a:spLocks noGrp="1"/>
          </p:cNvSpPr>
          <p:nvPr>
            <p:ph type="dt" sz="half" idx="10"/>
          </p:nvPr>
        </p:nvSpPr>
        <p:spPr/>
        <p:txBody>
          <a:bodyPr/>
          <a:lstStyle>
            <a:lvl1pPr>
              <a:defRPr/>
            </a:lvl1pPr>
          </a:lstStyle>
          <a:p>
            <a:pPr>
              <a:defRPr/>
            </a:pPr>
            <a:fld id="{C5F5E399-C5FB-4640-AD86-C78766606224}" type="datetimeFigureOut">
              <a:rPr lang="en-US"/>
              <a:pPr>
                <a:defRPr/>
              </a:pPr>
              <a:t>6/24/2020</a:t>
            </a:fld>
            <a:endParaRPr lang="en-US"/>
          </a:p>
        </p:txBody>
      </p:sp>
      <p:sp>
        <p:nvSpPr>
          <p:cNvPr id="5" name="Footer Placeholder 4">
            <a:extLst>
              <a:ext uri="{FF2B5EF4-FFF2-40B4-BE49-F238E27FC236}">
                <a16:creationId xmlns:a16="http://schemas.microsoft.com/office/drawing/2014/main" id="{AC333DE7-79C0-4AB1-8151-95F318CA88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C0891-EF23-40BD-B1DF-B64ADA467C55}"/>
              </a:ext>
            </a:extLst>
          </p:cNvPr>
          <p:cNvSpPr>
            <a:spLocks noGrp="1"/>
          </p:cNvSpPr>
          <p:nvPr>
            <p:ph type="sldNum" sz="quarter" idx="12"/>
          </p:nvPr>
        </p:nvSpPr>
        <p:spPr/>
        <p:txBody>
          <a:bodyPr/>
          <a:lstStyle>
            <a:lvl1pPr>
              <a:defRPr/>
            </a:lvl1pPr>
          </a:lstStyle>
          <a:p>
            <a:pPr>
              <a:defRPr/>
            </a:pPr>
            <a:fld id="{D6DD8899-0359-4C43-8C8E-31C039B4F2BE}" type="slidenum">
              <a:rPr lang="en-US"/>
              <a:pPr>
                <a:defRPr/>
              </a:pPr>
              <a:t>‹#›</a:t>
            </a:fld>
            <a:endParaRPr lang="en-US"/>
          </a:p>
        </p:txBody>
      </p:sp>
    </p:spTree>
    <p:extLst>
      <p:ext uri="{BB962C8B-B14F-4D97-AF65-F5344CB8AC3E}">
        <p14:creationId xmlns:p14="http://schemas.microsoft.com/office/powerpoint/2010/main" val="3984115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755FDEF-3C28-487E-84BD-EF8EA4328AF5}"/>
              </a:ext>
            </a:extLst>
          </p:cNvPr>
          <p:cNvSpPr>
            <a:spLocks noGrp="1"/>
          </p:cNvSpPr>
          <p:nvPr>
            <p:ph type="dt" sz="half" idx="10"/>
          </p:nvPr>
        </p:nvSpPr>
        <p:spPr/>
        <p:txBody>
          <a:bodyPr/>
          <a:lstStyle>
            <a:lvl1pPr>
              <a:defRPr/>
            </a:lvl1pPr>
          </a:lstStyle>
          <a:p>
            <a:pPr>
              <a:defRPr/>
            </a:pPr>
            <a:fld id="{FEC3A605-127C-4780-A3E2-8E798CAED62B}" type="datetimeFigureOut">
              <a:rPr lang="en-US"/>
              <a:pPr>
                <a:defRPr/>
              </a:pPr>
              <a:t>6/24/2020</a:t>
            </a:fld>
            <a:endParaRPr lang="en-US"/>
          </a:p>
        </p:txBody>
      </p:sp>
      <p:sp>
        <p:nvSpPr>
          <p:cNvPr id="5" name="Footer Placeholder 4">
            <a:extLst>
              <a:ext uri="{FF2B5EF4-FFF2-40B4-BE49-F238E27FC236}">
                <a16:creationId xmlns:a16="http://schemas.microsoft.com/office/drawing/2014/main" id="{DB680C36-52DD-46F9-9772-82585B1FC0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067A00-2056-478D-8FDA-41244E50FEA1}"/>
              </a:ext>
            </a:extLst>
          </p:cNvPr>
          <p:cNvSpPr>
            <a:spLocks noGrp="1"/>
          </p:cNvSpPr>
          <p:nvPr>
            <p:ph type="sldNum" sz="quarter" idx="12"/>
          </p:nvPr>
        </p:nvSpPr>
        <p:spPr/>
        <p:txBody>
          <a:bodyPr/>
          <a:lstStyle>
            <a:lvl1pPr>
              <a:defRPr/>
            </a:lvl1pPr>
          </a:lstStyle>
          <a:p>
            <a:pPr>
              <a:defRPr/>
            </a:pPr>
            <a:fld id="{77F56DEC-3C65-45C8-ACA3-527FD02A989F}" type="slidenum">
              <a:rPr lang="en-US"/>
              <a:pPr>
                <a:defRPr/>
              </a:pPr>
              <a:t>‹#›</a:t>
            </a:fld>
            <a:endParaRPr lang="en-US"/>
          </a:p>
        </p:txBody>
      </p:sp>
    </p:spTree>
    <p:extLst>
      <p:ext uri="{BB962C8B-B14F-4D97-AF65-F5344CB8AC3E}">
        <p14:creationId xmlns:p14="http://schemas.microsoft.com/office/powerpoint/2010/main" val="295344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F23C397-7060-4295-82F6-92B681C05676}"/>
              </a:ext>
            </a:extLst>
          </p:cNvPr>
          <p:cNvSpPr>
            <a:spLocks noGrp="1"/>
          </p:cNvSpPr>
          <p:nvPr>
            <p:ph type="dt" sz="half" idx="10"/>
          </p:nvPr>
        </p:nvSpPr>
        <p:spPr/>
        <p:txBody>
          <a:bodyPr/>
          <a:lstStyle>
            <a:lvl1pPr>
              <a:defRPr/>
            </a:lvl1pPr>
          </a:lstStyle>
          <a:p>
            <a:pPr>
              <a:defRPr/>
            </a:pPr>
            <a:fld id="{0922AB05-F90A-4150-A0DC-ABA73F019D37}" type="datetimeFigureOut">
              <a:rPr lang="en-US"/>
              <a:pPr>
                <a:defRPr/>
              </a:pPr>
              <a:t>6/24/2020</a:t>
            </a:fld>
            <a:endParaRPr lang="en-US"/>
          </a:p>
        </p:txBody>
      </p:sp>
      <p:sp>
        <p:nvSpPr>
          <p:cNvPr id="5" name="Footer Placeholder 4">
            <a:extLst>
              <a:ext uri="{FF2B5EF4-FFF2-40B4-BE49-F238E27FC236}">
                <a16:creationId xmlns:a16="http://schemas.microsoft.com/office/drawing/2014/main" id="{474FC2A8-6D9F-48F7-86D4-8ED2FA33F5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14B022-53C7-4A3D-A3B8-D4901D8842AF}"/>
              </a:ext>
            </a:extLst>
          </p:cNvPr>
          <p:cNvSpPr>
            <a:spLocks noGrp="1"/>
          </p:cNvSpPr>
          <p:nvPr>
            <p:ph type="sldNum" sz="quarter" idx="12"/>
          </p:nvPr>
        </p:nvSpPr>
        <p:spPr/>
        <p:txBody>
          <a:bodyPr/>
          <a:lstStyle>
            <a:lvl1pPr>
              <a:defRPr/>
            </a:lvl1pPr>
          </a:lstStyle>
          <a:p>
            <a:pPr>
              <a:defRPr/>
            </a:pPr>
            <a:fld id="{F494A4CB-DF9D-4B90-9D0E-C46667FB656D}" type="slidenum">
              <a:rPr lang="en-US"/>
              <a:pPr>
                <a:defRPr/>
              </a:pPr>
              <a:t>‹#›</a:t>
            </a:fld>
            <a:endParaRPr lang="en-US"/>
          </a:p>
        </p:txBody>
      </p:sp>
    </p:spTree>
    <p:extLst>
      <p:ext uri="{BB962C8B-B14F-4D97-AF65-F5344CB8AC3E}">
        <p14:creationId xmlns:p14="http://schemas.microsoft.com/office/powerpoint/2010/main" val="7784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1BBB2-FBE1-430B-9DF0-3075AAF17268}"/>
              </a:ext>
            </a:extLst>
          </p:cNvPr>
          <p:cNvSpPr>
            <a:spLocks noGrp="1"/>
          </p:cNvSpPr>
          <p:nvPr>
            <p:ph type="dt" sz="half" idx="10"/>
          </p:nvPr>
        </p:nvSpPr>
        <p:spPr/>
        <p:txBody>
          <a:bodyPr/>
          <a:lstStyle>
            <a:lvl1pPr>
              <a:defRPr/>
            </a:lvl1pPr>
          </a:lstStyle>
          <a:p>
            <a:pPr>
              <a:defRPr/>
            </a:pPr>
            <a:fld id="{EC34236C-D965-4D0B-9BA6-0FE344B89B64}" type="datetimeFigureOut">
              <a:rPr lang="en-US"/>
              <a:pPr>
                <a:defRPr/>
              </a:pPr>
              <a:t>6/24/2020</a:t>
            </a:fld>
            <a:endParaRPr lang="en-US"/>
          </a:p>
        </p:txBody>
      </p:sp>
      <p:sp>
        <p:nvSpPr>
          <p:cNvPr id="5" name="Footer Placeholder 4">
            <a:extLst>
              <a:ext uri="{FF2B5EF4-FFF2-40B4-BE49-F238E27FC236}">
                <a16:creationId xmlns:a16="http://schemas.microsoft.com/office/drawing/2014/main" id="{A0CB1557-EDB5-43E2-A31C-3A21925908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F796ED-7BAC-4D37-B245-8953A52EB22B}"/>
              </a:ext>
            </a:extLst>
          </p:cNvPr>
          <p:cNvSpPr>
            <a:spLocks noGrp="1"/>
          </p:cNvSpPr>
          <p:nvPr>
            <p:ph type="sldNum" sz="quarter" idx="12"/>
          </p:nvPr>
        </p:nvSpPr>
        <p:spPr/>
        <p:txBody>
          <a:bodyPr/>
          <a:lstStyle>
            <a:lvl1pPr>
              <a:defRPr/>
            </a:lvl1pPr>
          </a:lstStyle>
          <a:p>
            <a:pPr>
              <a:defRPr/>
            </a:pPr>
            <a:fld id="{61151C2E-971F-4BFA-A44A-D2EAFE5BA6D7}" type="slidenum">
              <a:rPr lang="en-US"/>
              <a:pPr>
                <a:defRPr/>
              </a:pPr>
              <a:t>‹#›</a:t>
            </a:fld>
            <a:endParaRPr lang="en-US"/>
          </a:p>
        </p:txBody>
      </p:sp>
    </p:spTree>
    <p:extLst>
      <p:ext uri="{BB962C8B-B14F-4D97-AF65-F5344CB8AC3E}">
        <p14:creationId xmlns:p14="http://schemas.microsoft.com/office/powerpoint/2010/main" val="274780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C8DA570-B93B-4226-A807-B710D031C1BC}"/>
              </a:ext>
            </a:extLst>
          </p:cNvPr>
          <p:cNvSpPr>
            <a:spLocks noGrp="1"/>
          </p:cNvSpPr>
          <p:nvPr>
            <p:ph type="dt" sz="half" idx="10"/>
          </p:nvPr>
        </p:nvSpPr>
        <p:spPr/>
        <p:txBody>
          <a:bodyPr/>
          <a:lstStyle>
            <a:lvl1pPr>
              <a:defRPr/>
            </a:lvl1pPr>
          </a:lstStyle>
          <a:p>
            <a:pPr>
              <a:defRPr/>
            </a:pPr>
            <a:fld id="{BB06ACA6-A5A5-4257-88D9-CD543D08ACE3}" type="datetimeFigureOut">
              <a:rPr lang="en-US"/>
              <a:pPr>
                <a:defRPr/>
              </a:pPr>
              <a:t>6/24/2020</a:t>
            </a:fld>
            <a:endParaRPr lang="en-US"/>
          </a:p>
        </p:txBody>
      </p:sp>
      <p:sp>
        <p:nvSpPr>
          <p:cNvPr id="6" name="Footer Placeholder 4">
            <a:extLst>
              <a:ext uri="{FF2B5EF4-FFF2-40B4-BE49-F238E27FC236}">
                <a16:creationId xmlns:a16="http://schemas.microsoft.com/office/drawing/2014/main" id="{D13BD790-8F76-426E-888E-72865B20A5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1B013B-60B8-4617-B4D9-CBAC926B1C19}"/>
              </a:ext>
            </a:extLst>
          </p:cNvPr>
          <p:cNvSpPr>
            <a:spLocks noGrp="1"/>
          </p:cNvSpPr>
          <p:nvPr>
            <p:ph type="sldNum" sz="quarter" idx="12"/>
          </p:nvPr>
        </p:nvSpPr>
        <p:spPr/>
        <p:txBody>
          <a:bodyPr/>
          <a:lstStyle>
            <a:lvl1pPr>
              <a:defRPr/>
            </a:lvl1pPr>
          </a:lstStyle>
          <a:p>
            <a:pPr>
              <a:defRPr/>
            </a:pPr>
            <a:fld id="{84AA91DD-AE23-4FD0-BBF6-DFC63E41FC23}" type="slidenum">
              <a:rPr lang="en-US"/>
              <a:pPr>
                <a:defRPr/>
              </a:pPr>
              <a:t>‹#›</a:t>
            </a:fld>
            <a:endParaRPr lang="en-US"/>
          </a:p>
        </p:txBody>
      </p:sp>
    </p:spTree>
    <p:extLst>
      <p:ext uri="{BB962C8B-B14F-4D97-AF65-F5344CB8AC3E}">
        <p14:creationId xmlns:p14="http://schemas.microsoft.com/office/powerpoint/2010/main" val="291306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2A9208F-EB8E-4BC3-9AF1-B597B93A0699}"/>
              </a:ext>
            </a:extLst>
          </p:cNvPr>
          <p:cNvSpPr>
            <a:spLocks noGrp="1"/>
          </p:cNvSpPr>
          <p:nvPr>
            <p:ph type="dt" sz="half" idx="10"/>
          </p:nvPr>
        </p:nvSpPr>
        <p:spPr/>
        <p:txBody>
          <a:bodyPr/>
          <a:lstStyle>
            <a:lvl1pPr>
              <a:defRPr/>
            </a:lvl1pPr>
          </a:lstStyle>
          <a:p>
            <a:pPr>
              <a:defRPr/>
            </a:pPr>
            <a:fld id="{0DC4CE3E-C716-4A78-9678-64DCB673A34F}" type="datetimeFigureOut">
              <a:rPr lang="en-US"/>
              <a:pPr>
                <a:defRPr/>
              </a:pPr>
              <a:t>6/24/2020</a:t>
            </a:fld>
            <a:endParaRPr lang="en-US"/>
          </a:p>
        </p:txBody>
      </p:sp>
      <p:sp>
        <p:nvSpPr>
          <p:cNvPr id="8" name="Footer Placeholder 4">
            <a:extLst>
              <a:ext uri="{FF2B5EF4-FFF2-40B4-BE49-F238E27FC236}">
                <a16:creationId xmlns:a16="http://schemas.microsoft.com/office/drawing/2014/main" id="{F2A1BCB0-3A9C-4F19-9244-9C769B69DC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ED8040-F28C-44F1-82C5-5D9668E73A8B}"/>
              </a:ext>
            </a:extLst>
          </p:cNvPr>
          <p:cNvSpPr>
            <a:spLocks noGrp="1"/>
          </p:cNvSpPr>
          <p:nvPr>
            <p:ph type="sldNum" sz="quarter" idx="12"/>
          </p:nvPr>
        </p:nvSpPr>
        <p:spPr/>
        <p:txBody>
          <a:bodyPr/>
          <a:lstStyle>
            <a:lvl1pPr>
              <a:defRPr/>
            </a:lvl1pPr>
          </a:lstStyle>
          <a:p>
            <a:pPr>
              <a:defRPr/>
            </a:pPr>
            <a:fld id="{176355C8-7524-42D3-9B89-885F4C9CA85F}" type="slidenum">
              <a:rPr lang="en-US"/>
              <a:pPr>
                <a:defRPr/>
              </a:pPr>
              <a:t>‹#›</a:t>
            </a:fld>
            <a:endParaRPr lang="en-US"/>
          </a:p>
        </p:txBody>
      </p:sp>
    </p:spTree>
    <p:extLst>
      <p:ext uri="{BB962C8B-B14F-4D97-AF65-F5344CB8AC3E}">
        <p14:creationId xmlns:p14="http://schemas.microsoft.com/office/powerpoint/2010/main" val="374099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A39C792-ED50-426F-A622-EF834DEA1B28}"/>
              </a:ext>
            </a:extLst>
          </p:cNvPr>
          <p:cNvSpPr>
            <a:spLocks noGrp="1"/>
          </p:cNvSpPr>
          <p:nvPr>
            <p:ph type="dt" sz="half" idx="10"/>
          </p:nvPr>
        </p:nvSpPr>
        <p:spPr/>
        <p:txBody>
          <a:bodyPr/>
          <a:lstStyle>
            <a:lvl1pPr>
              <a:defRPr/>
            </a:lvl1pPr>
          </a:lstStyle>
          <a:p>
            <a:pPr>
              <a:defRPr/>
            </a:pPr>
            <a:fld id="{F8A3652A-4897-4DCF-962C-11D133275E8D}" type="datetimeFigureOut">
              <a:rPr lang="en-US"/>
              <a:pPr>
                <a:defRPr/>
              </a:pPr>
              <a:t>6/24/2020</a:t>
            </a:fld>
            <a:endParaRPr lang="en-US"/>
          </a:p>
        </p:txBody>
      </p:sp>
      <p:sp>
        <p:nvSpPr>
          <p:cNvPr id="4" name="Footer Placeholder 4">
            <a:extLst>
              <a:ext uri="{FF2B5EF4-FFF2-40B4-BE49-F238E27FC236}">
                <a16:creationId xmlns:a16="http://schemas.microsoft.com/office/drawing/2014/main" id="{33781E3A-4D5A-42B1-AA84-FD387964452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0866D65-7F21-4030-A4BC-190774E4BF1C}"/>
              </a:ext>
            </a:extLst>
          </p:cNvPr>
          <p:cNvSpPr>
            <a:spLocks noGrp="1"/>
          </p:cNvSpPr>
          <p:nvPr>
            <p:ph type="sldNum" sz="quarter" idx="12"/>
          </p:nvPr>
        </p:nvSpPr>
        <p:spPr/>
        <p:txBody>
          <a:bodyPr/>
          <a:lstStyle>
            <a:lvl1pPr>
              <a:defRPr/>
            </a:lvl1pPr>
          </a:lstStyle>
          <a:p>
            <a:pPr>
              <a:defRPr/>
            </a:pPr>
            <a:fld id="{D5FB4BAC-39D5-4316-80FB-9268CC448BF5}" type="slidenum">
              <a:rPr lang="en-US"/>
              <a:pPr>
                <a:defRPr/>
              </a:pPr>
              <a:t>‹#›</a:t>
            </a:fld>
            <a:endParaRPr lang="en-US"/>
          </a:p>
        </p:txBody>
      </p:sp>
    </p:spTree>
    <p:extLst>
      <p:ext uri="{BB962C8B-B14F-4D97-AF65-F5344CB8AC3E}">
        <p14:creationId xmlns:p14="http://schemas.microsoft.com/office/powerpoint/2010/main" val="308600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F38A08A-88DD-4BAB-AC49-FB4E860D73D4}"/>
              </a:ext>
            </a:extLst>
          </p:cNvPr>
          <p:cNvSpPr>
            <a:spLocks noGrp="1"/>
          </p:cNvSpPr>
          <p:nvPr>
            <p:ph type="dt" sz="half" idx="10"/>
          </p:nvPr>
        </p:nvSpPr>
        <p:spPr/>
        <p:txBody>
          <a:bodyPr/>
          <a:lstStyle>
            <a:lvl1pPr>
              <a:defRPr/>
            </a:lvl1pPr>
          </a:lstStyle>
          <a:p>
            <a:pPr>
              <a:defRPr/>
            </a:pPr>
            <a:fld id="{CAB6C26A-B1C7-43FF-8EBB-3F41CC080E49}" type="datetimeFigureOut">
              <a:rPr lang="en-US"/>
              <a:pPr>
                <a:defRPr/>
              </a:pPr>
              <a:t>6/24/2020</a:t>
            </a:fld>
            <a:endParaRPr lang="en-US"/>
          </a:p>
        </p:txBody>
      </p:sp>
      <p:sp>
        <p:nvSpPr>
          <p:cNvPr id="3" name="Footer Placeholder 4">
            <a:extLst>
              <a:ext uri="{FF2B5EF4-FFF2-40B4-BE49-F238E27FC236}">
                <a16:creationId xmlns:a16="http://schemas.microsoft.com/office/drawing/2014/main" id="{717D8E54-21AE-4608-BF2F-D5106B73C85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290CD1-2955-4AC5-80DF-3AFE21FC11FD}"/>
              </a:ext>
            </a:extLst>
          </p:cNvPr>
          <p:cNvSpPr>
            <a:spLocks noGrp="1"/>
          </p:cNvSpPr>
          <p:nvPr>
            <p:ph type="sldNum" sz="quarter" idx="12"/>
          </p:nvPr>
        </p:nvSpPr>
        <p:spPr/>
        <p:txBody>
          <a:bodyPr/>
          <a:lstStyle>
            <a:lvl1pPr>
              <a:defRPr/>
            </a:lvl1pPr>
          </a:lstStyle>
          <a:p>
            <a:pPr>
              <a:defRPr/>
            </a:pPr>
            <a:fld id="{2A2A769E-F1BC-43CA-BD83-2A03B5F31010}" type="slidenum">
              <a:rPr lang="en-US"/>
              <a:pPr>
                <a:defRPr/>
              </a:pPr>
              <a:t>‹#›</a:t>
            </a:fld>
            <a:endParaRPr lang="en-US"/>
          </a:p>
        </p:txBody>
      </p:sp>
    </p:spTree>
    <p:extLst>
      <p:ext uri="{BB962C8B-B14F-4D97-AF65-F5344CB8AC3E}">
        <p14:creationId xmlns:p14="http://schemas.microsoft.com/office/powerpoint/2010/main" val="252377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58B0D47-D1C2-457D-8872-B89D2FC2D119}"/>
              </a:ext>
            </a:extLst>
          </p:cNvPr>
          <p:cNvSpPr>
            <a:spLocks noGrp="1"/>
          </p:cNvSpPr>
          <p:nvPr>
            <p:ph type="dt" sz="half" idx="10"/>
          </p:nvPr>
        </p:nvSpPr>
        <p:spPr/>
        <p:txBody>
          <a:bodyPr/>
          <a:lstStyle>
            <a:lvl1pPr>
              <a:defRPr/>
            </a:lvl1pPr>
          </a:lstStyle>
          <a:p>
            <a:pPr>
              <a:defRPr/>
            </a:pPr>
            <a:fld id="{7D0A7FD4-C1C3-4C05-AAD5-BF458D125B82}" type="datetimeFigureOut">
              <a:rPr lang="en-US"/>
              <a:pPr>
                <a:defRPr/>
              </a:pPr>
              <a:t>6/24/2020</a:t>
            </a:fld>
            <a:endParaRPr lang="en-US"/>
          </a:p>
        </p:txBody>
      </p:sp>
      <p:sp>
        <p:nvSpPr>
          <p:cNvPr id="6" name="Footer Placeholder 4">
            <a:extLst>
              <a:ext uri="{FF2B5EF4-FFF2-40B4-BE49-F238E27FC236}">
                <a16:creationId xmlns:a16="http://schemas.microsoft.com/office/drawing/2014/main" id="{B8B22C56-8961-4F8C-A2E2-EC7C4628E7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E086CE-A60F-4CDF-9CD4-B8A2F0A9D622}"/>
              </a:ext>
            </a:extLst>
          </p:cNvPr>
          <p:cNvSpPr>
            <a:spLocks noGrp="1"/>
          </p:cNvSpPr>
          <p:nvPr>
            <p:ph type="sldNum" sz="quarter" idx="12"/>
          </p:nvPr>
        </p:nvSpPr>
        <p:spPr/>
        <p:txBody>
          <a:bodyPr/>
          <a:lstStyle>
            <a:lvl1pPr>
              <a:defRPr/>
            </a:lvl1pPr>
          </a:lstStyle>
          <a:p>
            <a:pPr>
              <a:defRPr/>
            </a:pPr>
            <a:fld id="{E53B0FC9-33DA-4028-8D77-2C2CD54B38D8}" type="slidenum">
              <a:rPr lang="en-US"/>
              <a:pPr>
                <a:defRPr/>
              </a:pPr>
              <a:t>‹#›</a:t>
            </a:fld>
            <a:endParaRPr lang="en-US"/>
          </a:p>
        </p:txBody>
      </p:sp>
    </p:spTree>
    <p:extLst>
      <p:ext uri="{BB962C8B-B14F-4D97-AF65-F5344CB8AC3E}">
        <p14:creationId xmlns:p14="http://schemas.microsoft.com/office/powerpoint/2010/main" val="187260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F4F1A9D-8766-422C-9D46-ED54C189B828}"/>
              </a:ext>
            </a:extLst>
          </p:cNvPr>
          <p:cNvSpPr>
            <a:spLocks noGrp="1"/>
          </p:cNvSpPr>
          <p:nvPr>
            <p:ph type="dt" sz="half" idx="10"/>
          </p:nvPr>
        </p:nvSpPr>
        <p:spPr/>
        <p:txBody>
          <a:bodyPr/>
          <a:lstStyle>
            <a:lvl1pPr>
              <a:defRPr/>
            </a:lvl1pPr>
          </a:lstStyle>
          <a:p>
            <a:pPr>
              <a:defRPr/>
            </a:pPr>
            <a:fld id="{D0C663A4-B273-4AF4-99BE-72FD3C5AD5AC}" type="datetimeFigureOut">
              <a:rPr lang="en-US"/>
              <a:pPr>
                <a:defRPr/>
              </a:pPr>
              <a:t>6/24/2020</a:t>
            </a:fld>
            <a:endParaRPr lang="en-US"/>
          </a:p>
        </p:txBody>
      </p:sp>
      <p:sp>
        <p:nvSpPr>
          <p:cNvPr id="6" name="Footer Placeholder 4">
            <a:extLst>
              <a:ext uri="{FF2B5EF4-FFF2-40B4-BE49-F238E27FC236}">
                <a16:creationId xmlns:a16="http://schemas.microsoft.com/office/drawing/2014/main" id="{3DF70138-0149-475A-AF36-3B0847CD05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4B33B7-5106-4274-BDBD-C673177062D6}"/>
              </a:ext>
            </a:extLst>
          </p:cNvPr>
          <p:cNvSpPr>
            <a:spLocks noGrp="1"/>
          </p:cNvSpPr>
          <p:nvPr>
            <p:ph type="sldNum" sz="quarter" idx="12"/>
          </p:nvPr>
        </p:nvSpPr>
        <p:spPr/>
        <p:txBody>
          <a:bodyPr/>
          <a:lstStyle>
            <a:lvl1pPr>
              <a:defRPr/>
            </a:lvl1pPr>
          </a:lstStyle>
          <a:p>
            <a:pPr>
              <a:defRPr/>
            </a:pPr>
            <a:fld id="{801F32FA-BBBF-4B97-A523-1BB09A22B7F8}" type="slidenum">
              <a:rPr lang="en-US"/>
              <a:pPr>
                <a:defRPr/>
              </a:pPr>
              <a:t>‹#›</a:t>
            </a:fld>
            <a:endParaRPr lang="en-US"/>
          </a:p>
        </p:txBody>
      </p:sp>
    </p:spTree>
    <p:extLst>
      <p:ext uri="{BB962C8B-B14F-4D97-AF65-F5344CB8AC3E}">
        <p14:creationId xmlns:p14="http://schemas.microsoft.com/office/powerpoint/2010/main" val="417520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CD187C3E-BC08-4E38-91EB-384E1E6438B5}"/>
              </a:ext>
            </a:extLst>
          </p:cNvPr>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2523F360-5A7B-4C7C-85DC-31DDDA660A30}"/>
              </a:ext>
            </a:extLst>
          </p:cNvPr>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A5A4D7A6-D720-4B85-BDB9-AE59992D7E4A}"/>
              </a:ext>
            </a:extLst>
          </p:cNvPr>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D70F9E66-4BA9-4131-B644-5D6E0A34492B}"/>
              </a:ext>
            </a:extLst>
          </p:cNvPr>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CA4C73B1-734F-45E4-8F85-5F7B98FA22C3}"/>
              </a:ext>
            </a:extLst>
          </p:cNvPr>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09949385-039A-4A22-B728-7BED42F96544}"/>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647C3994-ACCF-4D23-B909-B339BA1AC361}"/>
              </a:ext>
            </a:extLst>
          </p:cNvPr>
          <p:cNvSpPr>
            <a:spLocks noGrp="1" noChangeArrowheads="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3" name="Text Placeholder 2">
            <a:extLst>
              <a:ext uri="{FF2B5EF4-FFF2-40B4-BE49-F238E27FC236}">
                <a16:creationId xmlns:a16="http://schemas.microsoft.com/office/drawing/2014/main" id="{3857CC16-4CAE-4CCD-BDE5-76E94BF6902B}"/>
              </a:ext>
            </a:extLst>
          </p:cNvPr>
          <p:cNvSpPr>
            <a:spLocks noGrp="1" noChangeArrowheads="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D3BBA73-BDFB-4F8E-8480-90C5A73892BA}"/>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dirty="0">
                <a:solidFill>
                  <a:schemeClr val="tx1">
                    <a:tint val="75000"/>
                    <a:alpha val="60000"/>
                  </a:schemeClr>
                </a:solidFill>
                <a:latin typeface="+mn-lt"/>
              </a:defRPr>
            </a:lvl1pPr>
          </a:lstStyle>
          <a:p>
            <a:pPr>
              <a:defRPr/>
            </a:pPr>
            <a:fld id="{3FDD2E13-AD86-4EA8-A0A8-65834D8DBD3C}" type="datetimeFigureOut">
              <a:rPr lang="en-US"/>
              <a:pPr>
                <a:defRPr/>
              </a:pPr>
              <a:t>6/24/2020</a:t>
            </a:fld>
            <a:endParaRPr lang="en-US"/>
          </a:p>
        </p:txBody>
      </p:sp>
      <p:sp>
        <p:nvSpPr>
          <p:cNvPr id="5" name="Footer Placeholder 4">
            <a:extLst>
              <a:ext uri="{FF2B5EF4-FFF2-40B4-BE49-F238E27FC236}">
                <a16:creationId xmlns:a16="http://schemas.microsoft.com/office/drawing/2014/main" id="{E886261F-70DA-450B-9239-99159150E266}"/>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dirty="0">
                <a:solidFill>
                  <a:schemeClr val="tx1">
                    <a:tint val="75000"/>
                    <a:alpha val="6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94FB0BE-CDD5-4F1C-8EAE-D88934A267E3}"/>
              </a:ext>
            </a:extLst>
          </p:cNvPr>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eaLnBrk="1" fontAlgn="auto" hangingPunct="1">
              <a:spcBef>
                <a:spcPts val="0"/>
              </a:spcBef>
              <a:spcAft>
                <a:spcPts val="0"/>
              </a:spcAft>
              <a:defRPr sz="2801" b="0" i="0" dirty="0">
                <a:solidFill>
                  <a:schemeClr val="tx1">
                    <a:tint val="75000"/>
                  </a:schemeClr>
                </a:solidFill>
                <a:latin typeface="+mn-lt"/>
              </a:defRPr>
            </a:lvl1pPr>
          </a:lstStyle>
          <a:p>
            <a:pPr>
              <a:defRPr/>
            </a:pPr>
            <a:fld id="{2D24595D-47C8-434D-AFAF-A7675D7CB0E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4" r:id="rId12"/>
    <p:sldLayoutId id="2147484051" r:id="rId13"/>
    <p:sldLayoutId id="2147484055" r:id="rId14"/>
    <p:sldLayoutId id="2147484056" r:id="rId15"/>
    <p:sldLayoutId id="2147484052" r:id="rId16"/>
    <p:sldLayoutId id="2147484053"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4.png"/><Relationship Id="rId7" Type="http://schemas.openxmlformats.org/officeDocument/2006/relationships/diagramData" Target="../diagrams/data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4.xml"/><Relationship Id="rId5" Type="http://schemas.openxmlformats.org/officeDocument/2006/relationships/image" Target="../media/image6.png"/><Relationship Id="rId10" Type="http://schemas.openxmlformats.org/officeDocument/2006/relationships/diagramColors" Target="../diagrams/colors4.xml"/><Relationship Id="rId4" Type="http://schemas.openxmlformats.org/officeDocument/2006/relationships/image" Target="../media/image5.png"/><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4.png"/><Relationship Id="rId7" Type="http://schemas.openxmlformats.org/officeDocument/2006/relationships/diagramData" Target="../diagrams/data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5.xml"/><Relationship Id="rId5" Type="http://schemas.openxmlformats.org/officeDocument/2006/relationships/image" Target="../media/image6.png"/><Relationship Id="rId10" Type="http://schemas.openxmlformats.org/officeDocument/2006/relationships/diagramColors" Target="../diagrams/colors5.xml"/><Relationship Id="rId4" Type="http://schemas.openxmlformats.org/officeDocument/2006/relationships/image" Target="../media/image5.png"/><Relationship Id="rId9"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hyperlink" Target="https://www.clinicalkey.com/#!/content/playContent/1-s2.0-S1932227509000421?returnurl=https:%2F%2Flinkinghub.elsevier.com%2Fretrieve%2Fpii%2FS1932227509000421%3Fshowall%3Dtrue&amp;referrer=https:%2F%2Fpubmed.ncbi.nlm.nih.gov%2F19703675%2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toppain.org/for_professionals/cancerbk.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4.png"/><Relationship Id="rId7"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2.xml"/><Relationship Id="rId5" Type="http://schemas.openxmlformats.org/officeDocument/2006/relationships/image" Target="../media/image6.png"/><Relationship Id="rId10" Type="http://schemas.openxmlformats.org/officeDocument/2006/relationships/diagramColors" Target="../diagrams/colors2.xml"/><Relationship Id="rId4" Type="http://schemas.openxmlformats.org/officeDocument/2006/relationships/image" Target="../media/image5.png"/><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54289C0-738D-41F2-886C-7D011CFDA967}"/>
              </a:ext>
            </a:extLst>
          </p:cNvPr>
          <p:cNvSpPr>
            <a:spLocks noGrp="1" noChangeArrowheads="1"/>
          </p:cNvSpPr>
          <p:nvPr>
            <p:ph type="ctrTitle"/>
          </p:nvPr>
        </p:nvSpPr>
        <p:spPr>
          <a:xfrm>
            <a:off x="866775" y="1447800"/>
            <a:ext cx="6619875" cy="3328988"/>
          </a:xfrm>
        </p:spPr>
        <p:txBody>
          <a:bodyPr/>
          <a:lstStyle/>
          <a:p>
            <a:r>
              <a:rPr lang="en-US" altLang="en-US">
                <a:ea typeface="ＭＳ Ｐゴシック" panose="020B0600070205080204" pitchFamily="34" charset="-128"/>
              </a:rPr>
              <a:t>Pain Management </a:t>
            </a:r>
            <a:endParaRPr lang="en-US" altLang="en-US"/>
          </a:p>
        </p:txBody>
      </p:sp>
      <p:sp>
        <p:nvSpPr>
          <p:cNvPr id="14339" name="Rectangle 3">
            <a:extLst>
              <a:ext uri="{FF2B5EF4-FFF2-40B4-BE49-F238E27FC236}">
                <a16:creationId xmlns:a16="http://schemas.microsoft.com/office/drawing/2014/main" id="{AD1E3DB3-C6A8-4DB0-8BCE-26F4336C720D}"/>
              </a:ext>
            </a:extLst>
          </p:cNvPr>
          <p:cNvSpPr>
            <a:spLocks noGrp="1" noChangeArrowheads="1"/>
          </p:cNvSpPr>
          <p:nvPr>
            <p:ph type="subTitle" idx="1"/>
          </p:nvPr>
        </p:nvSpPr>
        <p:spPr>
          <a:xfrm>
            <a:off x="1028700" y="4776788"/>
            <a:ext cx="7086600" cy="1752600"/>
          </a:xfrm>
        </p:spPr>
        <p:txBody>
          <a:bodyPr rtlCol="0">
            <a:normAutofit fontScale="92500" lnSpcReduction="10000"/>
          </a:bodyPr>
          <a:lstStyle/>
          <a:p>
            <a:pPr defTabSz="457207" fontAlgn="auto">
              <a:spcAft>
                <a:spcPts val="0"/>
              </a:spcAft>
              <a:buClr>
                <a:schemeClr val="bg2">
                  <a:lumMod val="40000"/>
                  <a:lumOff val="60000"/>
                </a:schemeClr>
              </a:buClr>
              <a:buFont typeface="Wingdings 3" charset="2"/>
              <a:buNone/>
              <a:defRPr/>
            </a:pPr>
            <a:r>
              <a:rPr lang="en-US" altLang="en-US" dirty="0"/>
              <a:t>Adapted from the National Pediatric Nighttime Curriculum: Nicole D. Marsico, MD</a:t>
            </a:r>
          </a:p>
          <a:p>
            <a:pPr defTabSz="457207" fontAlgn="auto">
              <a:spcAft>
                <a:spcPts val="0"/>
              </a:spcAft>
              <a:buClr>
                <a:schemeClr val="bg2">
                  <a:lumMod val="40000"/>
                  <a:lumOff val="60000"/>
                </a:schemeClr>
              </a:buClr>
              <a:buFont typeface="Wingdings 3" charset="2"/>
              <a:buNone/>
              <a:defRPr/>
            </a:pPr>
            <a:r>
              <a:rPr lang="en-US" altLang="en-US" dirty="0"/>
              <a:t>(Stanford University School of Medicine)</a:t>
            </a:r>
          </a:p>
          <a:p>
            <a:pPr defTabSz="457207" fontAlgn="auto">
              <a:spcAft>
                <a:spcPts val="0"/>
              </a:spcAft>
              <a:buClr>
                <a:schemeClr val="bg2">
                  <a:lumMod val="40000"/>
                  <a:lumOff val="60000"/>
                </a:schemeClr>
              </a:buClr>
              <a:buFont typeface="Wingdings 3" charset="2"/>
              <a:buNone/>
              <a:defRPr/>
            </a:pPr>
            <a:r>
              <a:rPr lang="en-US" altLang="en-US" sz="2400" dirty="0"/>
              <a:t>Please view in presentation mode for best experience</a:t>
            </a:r>
          </a:p>
        </p:txBody>
      </p:sp>
      <p:sp>
        <p:nvSpPr>
          <p:cNvPr id="6148" name="TextBox 1">
            <a:extLst>
              <a:ext uri="{FF2B5EF4-FFF2-40B4-BE49-F238E27FC236}">
                <a16:creationId xmlns:a16="http://schemas.microsoft.com/office/drawing/2014/main" id="{E7F391C9-5B3A-4526-A1C9-B7D017B25F02}"/>
              </a:ext>
            </a:extLst>
          </p:cNvPr>
          <p:cNvSpPr txBox="1">
            <a:spLocks noChangeArrowheads="1"/>
          </p:cNvSpPr>
          <p:nvPr/>
        </p:nvSpPr>
        <p:spPr bwMode="auto">
          <a:xfrm>
            <a:off x="7162800" y="6324600"/>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400"/>
              <a:t>Updated 06/2020 MZ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C71594A-30D3-4643-ACD0-628A0BC6B7BB}"/>
              </a:ext>
            </a:extLst>
          </p:cNvPr>
          <p:cNvSpPr>
            <a:spLocks noGrp="1" noChangeArrowheads="1"/>
          </p:cNvSpPr>
          <p:nvPr>
            <p:ph type="title"/>
          </p:nvPr>
        </p:nvSpPr>
        <p:spPr>
          <a:xfrm>
            <a:off x="457200" y="274638"/>
            <a:ext cx="8229600" cy="868362"/>
          </a:xfrm>
        </p:spPr>
        <p:txBody>
          <a:bodyPr/>
          <a:lstStyle/>
          <a:p>
            <a:r>
              <a:rPr lang="en-US" altLang="en-US">
                <a:ea typeface="ＭＳ Ｐゴシック" panose="020B0600070205080204" pitchFamily="34" charset="-128"/>
              </a:rPr>
              <a:t>FLACC</a:t>
            </a:r>
          </a:p>
        </p:txBody>
      </p:sp>
      <p:graphicFrame>
        <p:nvGraphicFramePr>
          <p:cNvPr id="4" name="Content Placeholder 3">
            <a:extLst>
              <a:ext uri="{FF2B5EF4-FFF2-40B4-BE49-F238E27FC236}">
                <a16:creationId xmlns:a16="http://schemas.microsoft.com/office/drawing/2014/main" id="{A37E4466-123F-4EFE-B97F-1B7944FAD21C}"/>
              </a:ext>
            </a:extLst>
          </p:cNvPr>
          <p:cNvGraphicFramePr>
            <a:graphicFrameLocks noGrp="1"/>
          </p:cNvGraphicFramePr>
          <p:nvPr>
            <p:ph idx="1"/>
          </p:nvPr>
        </p:nvGraphicFramePr>
        <p:xfrm>
          <a:off x="457200" y="1143000"/>
          <a:ext cx="8229600" cy="5218113"/>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1498">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88792">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FACE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No particular expression or smile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Occasional grimace or frown, withdrawn, disinterested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Frequent to constant quivering chin, clenched jaw</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40119">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LEGS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Normal position or relaxed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Uneasy, restless, tense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Kicking or legs drawn up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14456">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ACTIVITY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Lying quietly, normal position, moves easily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Squirming, shifting back and forth, tense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Arched, rigid, or jerking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188792">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CRY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No cry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Moans or whimpers, occasional complaints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Crying steadily, screams or sobs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914456">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CONSOLABILITY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Content, relaxed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Reassured by touching, hugging, voice, distraction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Difficult to console or comfort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578" name="Title 1">
            <a:extLst>
              <a:ext uri="{FF2B5EF4-FFF2-40B4-BE49-F238E27FC236}">
                <a16:creationId xmlns:a16="http://schemas.microsoft.com/office/drawing/2014/main" id="{40C6A82D-EF5B-41E0-8710-13A0F0DE7831}"/>
              </a:ext>
            </a:extLst>
          </p:cNvPr>
          <p:cNvSpPr>
            <a:spLocks noGrp="1" noChangeArrowheads="1"/>
          </p:cNvSpPr>
          <p:nvPr>
            <p:ph type="title"/>
          </p:nvPr>
        </p:nvSpPr>
        <p:spPr>
          <a:xfrm>
            <a:off x="482891" y="1447800"/>
            <a:ext cx="2331469" cy="4572000"/>
          </a:xfrm>
        </p:spPr>
        <p:txBody>
          <a:bodyPr anchor="ctr">
            <a:normAutofit/>
          </a:bodyPr>
          <a:lstStyle/>
          <a:p>
            <a:r>
              <a:rPr lang="en-US" altLang="en-US" sz="2200">
                <a:solidFill>
                  <a:srgbClr val="F2F2F2"/>
                </a:solidFill>
                <a:ea typeface="ＭＳ Ｐゴシック" panose="020B0600070205080204" pitchFamily="34" charset="-128"/>
              </a:rPr>
              <a:t>Non-pharmacologic Pain Management</a:t>
            </a:r>
          </a:p>
        </p:txBody>
      </p:sp>
      <p:sp>
        <p:nvSpPr>
          <p:cNvPr id="76" name="Freeform: Shape 75">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80" name="Rectangle 7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0725" name="Content Placeholder 2">
            <a:extLst>
              <a:ext uri="{FF2B5EF4-FFF2-40B4-BE49-F238E27FC236}">
                <a16:creationId xmlns:a16="http://schemas.microsoft.com/office/drawing/2014/main" id="{9AA143CB-8762-4EA2-87D6-91B18541BA65}"/>
              </a:ext>
            </a:extLst>
          </p:cNvPr>
          <p:cNvGraphicFramePr>
            <a:graphicFrameLocks noGrp="1"/>
          </p:cNvGraphicFramePr>
          <p:nvPr>
            <p:ph idx="1"/>
            <p:extLst>
              <p:ext uri="{D42A27DB-BD31-4B8C-83A1-F6EECF244321}">
                <p14:modId xmlns:p14="http://schemas.microsoft.com/office/powerpoint/2010/main" val="4016169548"/>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05BAB53-CB36-4099-BA33-CC6AF8F895AE}"/>
              </a:ext>
            </a:extLst>
          </p:cNvPr>
          <p:cNvSpPr>
            <a:spLocks noGrp="1" noChangeArrowheads="1"/>
          </p:cNvSpPr>
          <p:nvPr>
            <p:ph type="title"/>
          </p:nvPr>
        </p:nvSpPr>
        <p:spPr/>
        <p:txBody>
          <a:bodyPr/>
          <a:lstStyle/>
          <a:p>
            <a:r>
              <a:rPr lang="en-US" altLang="en-US">
                <a:ea typeface="ＭＳ Ｐゴシック" panose="020B0600070205080204" pitchFamily="34" charset="-128"/>
              </a:rPr>
              <a:t>Pain Medications</a:t>
            </a:r>
          </a:p>
        </p:txBody>
      </p:sp>
      <p:sp>
        <p:nvSpPr>
          <p:cNvPr id="32771" name="Content Placeholder 2">
            <a:extLst>
              <a:ext uri="{FF2B5EF4-FFF2-40B4-BE49-F238E27FC236}">
                <a16:creationId xmlns:a16="http://schemas.microsoft.com/office/drawing/2014/main" id="{AB515101-A631-489E-8E23-77C1157A9341}"/>
              </a:ext>
            </a:extLst>
          </p:cNvPr>
          <p:cNvSpPr>
            <a:spLocks noGrp="1"/>
          </p:cNvSpPr>
          <p:nvPr>
            <p:ph idx="1"/>
          </p:nvPr>
        </p:nvSpPr>
        <p:spPr/>
        <p:txBody>
          <a:bodyPr rtlCol="0">
            <a:normAutofit fontScale="85000" lnSpcReduction="20000"/>
          </a:bodyPr>
          <a:lstStyle/>
          <a:p>
            <a:pPr marL="342906" indent="-342906" defTabSz="457207" fontAlgn="auto">
              <a:lnSpc>
                <a:spcPct val="80000"/>
              </a:lnSpc>
              <a:spcAft>
                <a:spcPts val="0"/>
              </a:spcAft>
              <a:buClr>
                <a:schemeClr val="bg2">
                  <a:lumMod val="40000"/>
                  <a:lumOff val="60000"/>
                </a:schemeClr>
              </a:buClr>
              <a:buFont typeface="Wingdings 3" charset="2"/>
              <a:buChar char=""/>
              <a:defRPr/>
            </a:pPr>
            <a:r>
              <a:rPr lang="en-US" altLang="en-US" sz="3000" dirty="0">
                <a:ea typeface="ＭＳ Ｐゴシック" panose="020B0600070205080204" pitchFamily="34" charset="-128"/>
              </a:rPr>
              <a:t>Acetaminophen</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altLang="en-US" sz="2600" dirty="0"/>
              <a:t>PO: 10-15 mg/kg every 4-6 hours</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altLang="en-US" sz="2600" dirty="0"/>
              <a:t>PR: Loading dose 35-50 mg/kg; Maintenance dose 20 mg/kg every 6 hours</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altLang="en-US" sz="2600" dirty="0"/>
              <a:t>IV: </a:t>
            </a:r>
            <a:r>
              <a:rPr lang="en-US" altLang="en-US" sz="2600" dirty="0" err="1"/>
              <a:t>Omfirev</a:t>
            </a:r>
            <a:r>
              <a:rPr lang="en-US" altLang="en-US" sz="2600" dirty="0"/>
              <a:t> </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altLang="en-US" sz="2600" dirty="0"/>
              <a:t>NO MORE THAN 5 DOSES in 24 hours</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en-US" altLang="en-US" sz="3000" dirty="0">
                <a:ea typeface="ＭＳ Ｐゴシック" panose="020B0600070205080204" pitchFamily="34" charset="-128"/>
              </a:rPr>
              <a:t>Ibuprofen</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altLang="en-US" sz="2600" dirty="0"/>
              <a:t>PO: 5-10 mg/kg every 6-8 hours</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altLang="en-US" sz="2600" dirty="0"/>
              <a:t>MAX 40 mg/kg/day</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altLang="en-US" sz="2600" dirty="0"/>
              <a:t>Contraindicated in active GI bleeding, hypersensitivity to NSAIDs, renal insufficiency</a:t>
            </a:r>
          </a:p>
          <a:p>
            <a:pPr marL="742962" lvl="1" indent="-285755" defTabSz="457207" fontAlgn="auto">
              <a:lnSpc>
                <a:spcPct val="80000"/>
              </a:lnSpc>
              <a:spcAft>
                <a:spcPts val="0"/>
              </a:spcAft>
              <a:buClr>
                <a:schemeClr val="bg2">
                  <a:lumMod val="40000"/>
                  <a:lumOff val="60000"/>
                </a:schemeClr>
              </a:buClr>
              <a:buFont typeface="Wingdings 3" charset="2"/>
              <a:buChar char=""/>
              <a:defRPr/>
            </a:pPr>
            <a:r>
              <a:rPr lang="en-US" altLang="en-US" sz="2600" dirty="0"/>
              <a:t>Caution in severe asthmatics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FC97E85-575F-4F76-A045-5D55D63CFB92}"/>
              </a:ext>
            </a:extLst>
          </p:cNvPr>
          <p:cNvSpPr>
            <a:spLocks noGrp="1" noChangeArrowheads="1"/>
          </p:cNvSpPr>
          <p:nvPr>
            <p:ph type="title"/>
          </p:nvPr>
        </p:nvSpPr>
        <p:spPr/>
        <p:txBody>
          <a:bodyPr/>
          <a:lstStyle/>
          <a:p>
            <a:r>
              <a:rPr lang="en-US" altLang="en-US">
                <a:ea typeface="ＭＳ Ｐゴシック" panose="020B0600070205080204" pitchFamily="34" charset="-128"/>
              </a:rPr>
              <a:t>Pain Medications</a:t>
            </a:r>
          </a:p>
        </p:txBody>
      </p:sp>
      <p:sp>
        <p:nvSpPr>
          <p:cNvPr id="28675" name="Content Placeholder 2">
            <a:extLst>
              <a:ext uri="{FF2B5EF4-FFF2-40B4-BE49-F238E27FC236}">
                <a16:creationId xmlns:a16="http://schemas.microsoft.com/office/drawing/2014/main" id="{00F287AF-95D8-42B1-8CE2-591EF2774F53}"/>
              </a:ext>
            </a:extLst>
          </p:cNvPr>
          <p:cNvSpPr>
            <a:spLocks noGrp="1" noChangeArrowheads="1"/>
          </p:cNvSpPr>
          <p:nvPr>
            <p:ph idx="1"/>
          </p:nvPr>
        </p:nvSpPr>
        <p:spPr/>
        <p:txBody>
          <a:bodyPr/>
          <a:lstStyle/>
          <a:p>
            <a:pPr>
              <a:lnSpc>
                <a:spcPct val="80000"/>
              </a:lnSpc>
            </a:pPr>
            <a:r>
              <a:rPr lang="en-US" altLang="en-US" sz="3000">
                <a:ea typeface="ＭＳ Ｐゴシック" panose="020B0600070205080204" pitchFamily="34" charset="-128"/>
              </a:rPr>
              <a:t>Ketorolac</a:t>
            </a:r>
          </a:p>
          <a:p>
            <a:pPr lvl="1">
              <a:lnSpc>
                <a:spcPct val="80000"/>
              </a:lnSpc>
            </a:pPr>
            <a:r>
              <a:rPr lang="en-US" altLang="en-US"/>
              <a:t>NSAID</a:t>
            </a:r>
          </a:p>
          <a:p>
            <a:pPr lvl="1">
              <a:lnSpc>
                <a:spcPct val="80000"/>
              </a:lnSpc>
            </a:pPr>
            <a:r>
              <a:rPr lang="en-US" altLang="en-US"/>
              <a:t>Available PO, IV, IM</a:t>
            </a:r>
          </a:p>
          <a:p>
            <a:pPr lvl="1">
              <a:lnSpc>
                <a:spcPct val="80000"/>
              </a:lnSpc>
            </a:pPr>
            <a:r>
              <a:rPr lang="en-US" altLang="en-US"/>
              <a:t>Potential opioid sparing effect</a:t>
            </a:r>
          </a:p>
          <a:p>
            <a:pPr lvl="1">
              <a:lnSpc>
                <a:spcPct val="80000"/>
              </a:lnSpc>
            </a:pPr>
            <a:r>
              <a:rPr lang="en-US" altLang="en-US"/>
              <a:t>Concern regarding bleeding post-operative</a:t>
            </a:r>
          </a:p>
          <a:p>
            <a:pPr lvl="1">
              <a:lnSpc>
                <a:spcPct val="80000"/>
              </a:lnSpc>
            </a:pPr>
            <a:r>
              <a:rPr lang="en-US" altLang="en-US"/>
              <a:t>Cannot be used for a long time</a:t>
            </a:r>
          </a:p>
          <a:p>
            <a:pPr lvl="1">
              <a:lnSpc>
                <a:spcPct val="80000"/>
              </a:lnSpc>
            </a:pPr>
            <a:r>
              <a:rPr lang="en-US" altLang="en-US"/>
              <a:t>Avoid with renal acute kidney injury/insufficiency/failure</a:t>
            </a:r>
          </a:p>
          <a:p>
            <a:pPr lvl="1">
              <a:lnSpc>
                <a:spcPct val="80000"/>
              </a:lnSpc>
            </a:pPr>
            <a:r>
              <a:rPr lang="en-US" altLang="en-US"/>
              <a:t>Max use of 5 days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7907C34-FA4E-4EAC-85F4-4F39CFFF5051}"/>
              </a:ext>
            </a:extLst>
          </p:cNvPr>
          <p:cNvSpPr>
            <a:spLocks noGrp="1" noChangeArrowheads="1"/>
          </p:cNvSpPr>
          <p:nvPr>
            <p:ph type="title"/>
          </p:nvPr>
        </p:nvSpPr>
        <p:spPr/>
        <p:txBody>
          <a:bodyPr/>
          <a:lstStyle/>
          <a:p>
            <a:r>
              <a:rPr lang="en-US" altLang="en-US">
                <a:ea typeface="ＭＳ Ｐゴシック" panose="020B0600070205080204" pitchFamily="34" charset="-128"/>
              </a:rPr>
              <a:t>Pain Medications</a:t>
            </a:r>
          </a:p>
        </p:txBody>
      </p:sp>
      <p:sp>
        <p:nvSpPr>
          <p:cNvPr id="30723" name="Content Placeholder 2">
            <a:extLst>
              <a:ext uri="{FF2B5EF4-FFF2-40B4-BE49-F238E27FC236}">
                <a16:creationId xmlns:a16="http://schemas.microsoft.com/office/drawing/2014/main" id="{55B45CD6-720A-4584-AB97-6FD03C2E18C6}"/>
              </a:ext>
            </a:extLst>
          </p:cNvPr>
          <p:cNvSpPr>
            <a:spLocks noGrp="1" noChangeArrowheads="1"/>
          </p:cNvSpPr>
          <p:nvPr>
            <p:ph idx="1"/>
          </p:nvPr>
        </p:nvSpPr>
        <p:spPr/>
        <p:txBody>
          <a:bodyPr/>
          <a:lstStyle/>
          <a:p>
            <a:r>
              <a:rPr lang="en-US" altLang="en-US" dirty="0">
                <a:ea typeface="ＭＳ Ｐゴシック" panose="020B0600070205080204" pitchFamily="34" charset="-128"/>
              </a:rPr>
              <a:t>Morphine</a:t>
            </a:r>
          </a:p>
          <a:p>
            <a:pPr lvl="1"/>
            <a:r>
              <a:rPr lang="en-US" altLang="en-US" dirty="0">
                <a:ea typeface="ＭＳ Ｐゴシック" panose="020B0600070205080204" pitchFamily="34" charset="-128"/>
              </a:rPr>
              <a:t>Start with a low dose and titrate carefully for effect</a:t>
            </a:r>
          </a:p>
          <a:p>
            <a:pPr lvl="1"/>
            <a:r>
              <a:rPr lang="en-US" altLang="en-US" dirty="0"/>
              <a:t>IV: 0.05-0.1 mg/kg every 2-4 hours</a:t>
            </a:r>
          </a:p>
          <a:p>
            <a:pPr lvl="1"/>
            <a:r>
              <a:rPr lang="en-US" altLang="en-US" dirty="0"/>
              <a:t>PCA can be used in severe/ constant pain if above is not effective</a:t>
            </a:r>
          </a:p>
          <a:p>
            <a:r>
              <a:rPr lang="en-US" altLang="en-US" dirty="0"/>
              <a:t>Initiate bowel regimen due to constipating effect</a:t>
            </a:r>
          </a:p>
          <a:p>
            <a:r>
              <a:rPr lang="en-US" altLang="en-US" dirty="0"/>
              <a:t>Be cognizant that it can cause respiratory depression </a:t>
            </a:r>
          </a:p>
          <a:p>
            <a:r>
              <a:rPr lang="en-US" altLang="en-US" dirty="0"/>
              <a:t>Reduce dose in renal impairment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18C652A-22FC-44F8-A9DB-6216D2EE2698}"/>
              </a:ext>
            </a:extLst>
          </p:cNvPr>
          <p:cNvSpPr>
            <a:spLocks noGrp="1" noChangeArrowheads="1"/>
          </p:cNvSpPr>
          <p:nvPr>
            <p:ph type="title"/>
          </p:nvPr>
        </p:nvSpPr>
        <p:spPr/>
        <p:txBody>
          <a:bodyPr/>
          <a:lstStyle/>
          <a:p>
            <a:r>
              <a:rPr lang="en-US" altLang="en-US">
                <a:ea typeface="ＭＳ Ｐゴシック" panose="020B0600070205080204" pitchFamily="34" charset="-128"/>
              </a:rPr>
              <a:t>Pain Medications</a:t>
            </a:r>
          </a:p>
        </p:txBody>
      </p:sp>
      <p:sp>
        <p:nvSpPr>
          <p:cNvPr id="32771" name="Content Placeholder 2">
            <a:extLst>
              <a:ext uri="{FF2B5EF4-FFF2-40B4-BE49-F238E27FC236}">
                <a16:creationId xmlns:a16="http://schemas.microsoft.com/office/drawing/2014/main" id="{43CCD51D-FE1C-48FB-BA03-94A732251848}"/>
              </a:ext>
            </a:extLst>
          </p:cNvPr>
          <p:cNvSpPr>
            <a:spLocks noGrp="1" noChangeArrowheads="1"/>
          </p:cNvSpPr>
          <p:nvPr>
            <p:ph idx="1"/>
          </p:nvPr>
        </p:nvSpPr>
        <p:spPr>
          <a:xfrm>
            <a:off x="381000" y="1676400"/>
            <a:ext cx="8229600" cy="4648200"/>
          </a:xfrm>
        </p:spPr>
        <p:txBody>
          <a:bodyPr/>
          <a:lstStyle/>
          <a:p>
            <a:r>
              <a:rPr lang="en-US" altLang="en-US">
                <a:ea typeface="ＭＳ Ｐゴシック" panose="020B0600070205080204" pitchFamily="34" charset="-128"/>
              </a:rPr>
              <a:t>Oxycodone</a:t>
            </a:r>
          </a:p>
          <a:p>
            <a:pPr lvl="1"/>
            <a:r>
              <a:rPr lang="en-US" altLang="en-US"/>
              <a:t>4-5 hour duration</a:t>
            </a:r>
          </a:p>
          <a:p>
            <a:r>
              <a:rPr lang="en-US" altLang="en-US">
                <a:ea typeface="ＭＳ Ｐゴシック" panose="020B0600070205080204" pitchFamily="34" charset="-128"/>
              </a:rPr>
              <a:t>Fentanyl</a:t>
            </a:r>
          </a:p>
          <a:p>
            <a:pPr lvl="1"/>
            <a:r>
              <a:rPr lang="en-US" altLang="en-US">
                <a:ea typeface="ＭＳ Ｐゴシック" panose="020B0600070205080204" pitchFamily="34" charset="-128"/>
              </a:rPr>
              <a:t>Potent (100x morphine), short duration</a:t>
            </a:r>
            <a:endParaRPr lang="en-US" altLang="en-US"/>
          </a:p>
          <a:p>
            <a:pPr lvl="1"/>
            <a:r>
              <a:rPr lang="en-US" altLang="en-US"/>
              <a:t> Transdermal patch has long onset and long acting (2-3 days)</a:t>
            </a:r>
          </a:p>
          <a:p>
            <a:r>
              <a:rPr lang="en-US" altLang="en-US">
                <a:ea typeface="ＭＳ Ｐゴシック" panose="020B0600070205080204" pitchFamily="34" charset="-128"/>
              </a:rPr>
              <a:t>Hydromorphone</a:t>
            </a:r>
          </a:p>
          <a:p>
            <a:pPr lvl="1"/>
            <a:r>
              <a:rPr lang="en-US" altLang="en-US">
                <a:ea typeface="ＭＳ Ｐゴシック" panose="020B0600070205080204" pitchFamily="34" charset="-128"/>
              </a:rPr>
              <a:t>5x more potent than morphine</a:t>
            </a:r>
          </a:p>
          <a:p>
            <a:pPr lvl="1"/>
            <a:r>
              <a:rPr lang="en-US" altLang="en-US">
                <a:ea typeface="ＭＳ Ｐゴシック" panose="020B0600070205080204" pitchFamily="34" charset="-128"/>
              </a:rPr>
              <a:t>4-6 hour duration</a:t>
            </a:r>
          </a:p>
          <a:p>
            <a:pPr>
              <a:buFont typeface="Wingdings" panose="05000000000000000000" pitchFamily="2" charset="2"/>
              <a:buNone/>
            </a:pPr>
            <a:endParaRPr lang="en-US" altLang="en-US">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69A1-D2CE-40D1-AA75-3F66997B69F3}"/>
              </a:ext>
            </a:extLst>
          </p:cNvPr>
          <p:cNvSpPr>
            <a:spLocks noGrp="1"/>
          </p:cNvSpPr>
          <p:nvPr>
            <p:ph type="title"/>
          </p:nvPr>
        </p:nvSpPr>
        <p:spPr/>
        <p:txBody>
          <a:bodyPr/>
          <a:lstStyle/>
          <a:p>
            <a:r>
              <a:rPr lang="en-US" dirty="0"/>
              <a:t>Pre-procedural topical anesthesia</a:t>
            </a:r>
          </a:p>
        </p:txBody>
      </p:sp>
      <p:sp>
        <p:nvSpPr>
          <p:cNvPr id="3" name="Content Placeholder 2">
            <a:extLst>
              <a:ext uri="{FF2B5EF4-FFF2-40B4-BE49-F238E27FC236}">
                <a16:creationId xmlns:a16="http://schemas.microsoft.com/office/drawing/2014/main" id="{863A6C7F-BEAC-482A-9C95-B0F5BF95A5BB}"/>
              </a:ext>
            </a:extLst>
          </p:cNvPr>
          <p:cNvSpPr>
            <a:spLocks noGrp="1"/>
          </p:cNvSpPr>
          <p:nvPr>
            <p:ph idx="1"/>
          </p:nvPr>
        </p:nvSpPr>
        <p:spPr/>
        <p:txBody>
          <a:bodyPr/>
          <a:lstStyle/>
          <a:p>
            <a:r>
              <a:rPr lang="en-US" dirty="0"/>
              <a:t>EMLA (Lidocaine and Prilocaine)</a:t>
            </a:r>
          </a:p>
          <a:p>
            <a:pPr lvl="1"/>
            <a:r>
              <a:rPr lang="en-US" dirty="0"/>
              <a:t>Can be used prior to painful procedures such as lumbar puncture or IV access </a:t>
            </a:r>
          </a:p>
          <a:p>
            <a:pPr lvl="1"/>
            <a:r>
              <a:rPr lang="en-US" dirty="0"/>
              <a:t>Apply ideally 1 hour before procedure. Once cream is rubbed off, it is effective for approximately 2 hours </a:t>
            </a:r>
          </a:p>
        </p:txBody>
      </p:sp>
    </p:spTree>
    <p:extLst>
      <p:ext uri="{BB962C8B-B14F-4D97-AF65-F5344CB8AC3E}">
        <p14:creationId xmlns:p14="http://schemas.microsoft.com/office/powerpoint/2010/main" val="230101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5" name="Picture 74">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7" name="Oval 76">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1" name="Picture 80">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3" name="Rectangle 82">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818" name="Rectangle 2">
            <a:extLst>
              <a:ext uri="{FF2B5EF4-FFF2-40B4-BE49-F238E27FC236}">
                <a16:creationId xmlns:a16="http://schemas.microsoft.com/office/drawing/2014/main" id="{AB454A3F-52B8-4065-8625-E4B42FDBA63D}"/>
              </a:ext>
            </a:extLst>
          </p:cNvPr>
          <p:cNvSpPr>
            <a:spLocks noGrp="1" noChangeArrowheads="1"/>
          </p:cNvSpPr>
          <p:nvPr>
            <p:ph type="title" idx="4294967295"/>
          </p:nvPr>
        </p:nvSpPr>
        <p:spPr>
          <a:xfrm>
            <a:off x="482891" y="1447800"/>
            <a:ext cx="2331469" cy="4572000"/>
          </a:xfrm>
        </p:spPr>
        <p:txBody>
          <a:bodyPr vert="horz" lIns="91440" tIns="45720" rIns="91440" bIns="45720" rtlCol="0" anchor="ctr">
            <a:normAutofit/>
          </a:bodyPr>
          <a:lstStyle/>
          <a:p>
            <a:r>
              <a:rPr lang="en-US" altLang="en-US" sz="2800">
                <a:solidFill>
                  <a:srgbClr val="F2F2F2"/>
                </a:solidFill>
              </a:rPr>
              <a:t>Take Home Points</a:t>
            </a:r>
          </a:p>
        </p:txBody>
      </p:sp>
      <p:sp>
        <p:nvSpPr>
          <p:cNvPr id="87" name="Freeform: Shape 86">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91" name="Rectangle 90">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4821" name="Rectangle 3">
            <a:extLst>
              <a:ext uri="{FF2B5EF4-FFF2-40B4-BE49-F238E27FC236}">
                <a16:creationId xmlns:a16="http://schemas.microsoft.com/office/drawing/2014/main" id="{7E41B36E-F2C4-4351-A320-499AFAE43738}"/>
              </a:ext>
            </a:extLst>
          </p:cNvPr>
          <p:cNvGraphicFramePr/>
          <p:nvPr>
            <p:extLst>
              <p:ext uri="{D42A27DB-BD31-4B8C-83A1-F6EECF244321}">
                <p14:modId xmlns:p14="http://schemas.microsoft.com/office/powerpoint/2010/main" val="2382784650"/>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5" name="Picture 74">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7" name="Oval 76">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1" name="Picture 80">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3" name="Rectangle 82">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E65F226C-D68C-4DEE-8723-E02755770770}"/>
              </a:ext>
            </a:extLst>
          </p:cNvPr>
          <p:cNvSpPr>
            <a:spLocks noGrp="1" noChangeArrowheads="1"/>
          </p:cNvSpPr>
          <p:nvPr>
            <p:ph type="title" idx="4294967295"/>
          </p:nvPr>
        </p:nvSpPr>
        <p:spPr>
          <a:xfrm>
            <a:off x="482891" y="1447800"/>
            <a:ext cx="2331469" cy="4572000"/>
          </a:xfrm>
        </p:spPr>
        <p:txBody>
          <a:bodyPr vert="horz" lIns="91440" tIns="45720" rIns="91440" bIns="45720" rtlCol="0" anchor="ctr">
            <a:normAutofit/>
          </a:bodyPr>
          <a:lstStyle/>
          <a:p>
            <a:r>
              <a:rPr lang="en-US" altLang="en-US" sz="2800">
                <a:solidFill>
                  <a:srgbClr val="F2F2F2"/>
                </a:solidFill>
              </a:rPr>
              <a:t>Take Home Points</a:t>
            </a:r>
          </a:p>
        </p:txBody>
      </p:sp>
      <p:sp>
        <p:nvSpPr>
          <p:cNvPr id="87" name="Freeform: Shape 86">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91" name="Rectangle 90">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6869" name="Rectangle 3">
            <a:extLst>
              <a:ext uri="{FF2B5EF4-FFF2-40B4-BE49-F238E27FC236}">
                <a16:creationId xmlns:a16="http://schemas.microsoft.com/office/drawing/2014/main" id="{0A568B96-B122-445D-96BE-25BF612B6118}"/>
              </a:ext>
            </a:extLst>
          </p:cNvPr>
          <p:cNvGraphicFramePr/>
          <p:nvPr>
            <p:extLst>
              <p:ext uri="{D42A27DB-BD31-4B8C-83A1-F6EECF244321}">
                <p14:modId xmlns:p14="http://schemas.microsoft.com/office/powerpoint/2010/main" val="2029996001"/>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224A-B3D6-4B27-AF53-4AABCE2191D4}"/>
              </a:ext>
            </a:extLst>
          </p:cNvPr>
          <p:cNvSpPr>
            <a:spLocks noGrp="1"/>
          </p:cNvSpPr>
          <p:nvPr>
            <p:ph type="title"/>
          </p:nvPr>
        </p:nvSpPr>
        <p:spPr/>
        <p:txBody>
          <a:bodyPr/>
          <a:lstStyle/>
          <a:p>
            <a:r>
              <a:rPr lang="en-US" dirty="0"/>
              <a:t>Recommended reading</a:t>
            </a:r>
          </a:p>
        </p:txBody>
      </p:sp>
      <p:sp>
        <p:nvSpPr>
          <p:cNvPr id="3" name="Content Placeholder 2">
            <a:extLst>
              <a:ext uri="{FF2B5EF4-FFF2-40B4-BE49-F238E27FC236}">
                <a16:creationId xmlns:a16="http://schemas.microsoft.com/office/drawing/2014/main" id="{A1AF32C9-7D11-485E-8166-2083CF7702E0}"/>
              </a:ext>
            </a:extLst>
          </p:cNvPr>
          <p:cNvSpPr>
            <a:spLocks noGrp="1"/>
          </p:cNvSpPr>
          <p:nvPr>
            <p:ph idx="1"/>
          </p:nvPr>
        </p:nvSpPr>
        <p:spPr/>
        <p:txBody>
          <a:bodyPr/>
          <a:lstStyle/>
          <a:p>
            <a:endParaRPr lang="en-US" dirty="0">
              <a:hlinkClick r:id="rId2"/>
            </a:endParaRPr>
          </a:p>
          <a:p>
            <a:r>
              <a:rPr lang="en-US" altLang="en-US" dirty="0"/>
              <a:t>Kraemer FW, Rose JB. Pharmacologic management of acute pediatric pain. </a:t>
            </a:r>
            <a:r>
              <a:rPr lang="en-US" altLang="en-US" i="1" dirty="0"/>
              <a:t>Anesthesiology Clin</a:t>
            </a:r>
            <a:r>
              <a:rPr lang="en-US" altLang="en-US" dirty="0"/>
              <a:t>. 2009; 27:241-268.</a:t>
            </a:r>
          </a:p>
          <a:p>
            <a:pPr lvl="1"/>
            <a:r>
              <a:rPr lang="en-US" dirty="0">
                <a:hlinkClick r:id="rId2"/>
              </a:rPr>
              <a:t>https://www.clinicalkey.com/#!/content/playContent/1-s2.0-S1932227509000421?returnurl=https:%2F%2Flinkinghub.elsevier.com%2Fretrieve%2Fpii%2FS1932227509000421%3Fshowall%3Dtrue&amp;referrer=https:%2F%2Fpubmed.ncbi.nlm.nih.gov%2F19703675%2F</a:t>
            </a:r>
            <a:endParaRPr lang="en-US" dirty="0"/>
          </a:p>
          <a:p>
            <a:endParaRPr lang="en-US" dirty="0"/>
          </a:p>
        </p:txBody>
      </p:sp>
    </p:spTree>
    <p:extLst>
      <p:ext uri="{BB962C8B-B14F-4D97-AF65-F5344CB8AC3E}">
        <p14:creationId xmlns:p14="http://schemas.microsoft.com/office/powerpoint/2010/main" val="322717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C85E07E-A4F7-4913-909F-7953C661C34C}"/>
              </a:ext>
            </a:extLst>
          </p:cNvPr>
          <p:cNvSpPr>
            <a:spLocks noGrp="1" noChangeArrowheads="1"/>
          </p:cNvSpPr>
          <p:nvPr>
            <p:ph type="title" idx="4294967295"/>
          </p:nvPr>
        </p:nvSpPr>
        <p:spPr>
          <a:xfrm>
            <a:off x="0" y="457200"/>
            <a:ext cx="8229600" cy="1371600"/>
          </a:xfrm>
        </p:spPr>
        <p:txBody>
          <a:bodyPr/>
          <a:lstStyle/>
          <a:p>
            <a:r>
              <a:rPr lang="en-US" altLang="en-US"/>
              <a:t>Case 1</a:t>
            </a:r>
          </a:p>
        </p:txBody>
      </p:sp>
      <p:sp>
        <p:nvSpPr>
          <p:cNvPr id="16387" name="Rectangle 3">
            <a:extLst>
              <a:ext uri="{FF2B5EF4-FFF2-40B4-BE49-F238E27FC236}">
                <a16:creationId xmlns:a16="http://schemas.microsoft.com/office/drawing/2014/main" id="{5A9F927E-EF9A-4975-BD4D-FD2B78977C06}"/>
              </a:ext>
            </a:extLst>
          </p:cNvPr>
          <p:cNvSpPr>
            <a:spLocks noGrp="1" noChangeArrowheads="1"/>
          </p:cNvSpPr>
          <p:nvPr>
            <p:ph type="body" idx="4294967295"/>
          </p:nvPr>
        </p:nvSpPr>
        <p:spPr>
          <a:xfrm>
            <a:off x="0" y="1981200"/>
            <a:ext cx="8229600" cy="4648200"/>
          </a:xfrm>
        </p:spPr>
        <p:txBody>
          <a:bodyPr/>
          <a:lstStyle/>
          <a:p>
            <a:r>
              <a:rPr lang="en-US" altLang="en-US" sz="2800">
                <a:ea typeface="ＭＳ Ｐゴシック" panose="020B0600070205080204" pitchFamily="34" charset="-128"/>
              </a:rPr>
              <a:t>A 4 year old has recently returned from having an abscess drained and has a JP drain in place.  The nurse is asking for pain medication.</a:t>
            </a:r>
          </a:p>
          <a:p>
            <a:pPr lvl="1"/>
            <a:r>
              <a:rPr lang="en-US" altLang="en-US" sz="2400">
                <a:ea typeface="ＭＳ Ｐゴシック" panose="020B0600070205080204" pitchFamily="34" charset="-128"/>
              </a:rPr>
              <a:t>DISCUSSION: How would you assess the patient’s pain? </a:t>
            </a:r>
          </a:p>
          <a:p>
            <a:pPr lvl="2"/>
            <a:r>
              <a:rPr lang="en-US" altLang="en-US">
                <a:ea typeface="ＭＳ Ｐゴシック" panose="020B0600070205080204" pitchFamily="34" charset="-128"/>
              </a:rPr>
              <a:t>Vital signs (high BP, Tachycardia can indicate pain), non-verbal cues, ask them/ parent, FACES scale</a:t>
            </a:r>
          </a:p>
        </p:txBody>
      </p:sp>
      <p:pic>
        <p:nvPicPr>
          <p:cNvPr id="8196" name="Picture 7" descr="Wong-Baker faces pain rating scale | Download Scientific Diagram">
            <a:extLst>
              <a:ext uri="{FF2B5EF4-FFF2-40B4-BE49-F238E27FC236}">
                <a16:creationId xmlns:a16="http://schemas.microsoft.com/office/drawing/2014/main" id="{16889ECD-AA8B-44EE-A1FF-DF6AFBC32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267325"/>
            <a:ext cx="32099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C4569DD-8128-4986-AD89-A51C7ACE3903}"/>
              </a:ext>
            </a:extLst>
          </p:cNvPr>
          <p:cNvSpPr>
            <a:spLocks noGrp="1" noChangeArrowheads="1"/>
          </p:cNvSpPr>
          <p:nvPr>
            <p:ph type="title" idx="4294967295"/>
          </p:nvPr>
        </p:nvSpPr>
        <p:spPr>
          <a:xfrm>
            <a:off x="0" y="457200"/>
            <a:ext cx="8229600" cy="1371600"/>
          </a:xfrm>
        </p:spPr>
        <p:txBody>
          <a:bodyPr/>
          <a:lstStyle/>
          <a:p>
            <a:r>
              <a:rPr lang="en-US" altLang="en-US"/>
              <a:t>References</a:t>
            </a:r>
          </a:p>
        </p:txBody>
      </p:sp>
      <p:sp>
        <p:nvSpPr>
          <p:cNvPr id="45059" name="Rectangle 3">
            <a:extLst>
              <a:ext uri="{FF2B5EF4-FFF2-40B4-BE49-F238E27FC236}">
                <a16:creationId xmlns:a16="http://schemas.microsoft.com/office/drawing/2014/main" id="{E8BFE5B4-DEE4-4A47-A94E-7A14EBEA8627}"/>
              </a:ext>
            </a:extLst>
          </p:cNvPr>
          <p:cNvSpPr>
            <a:spLocks noGrp="1" noChangeArrowheads="1"/>
          </p:cNvSpPr>
          <p:nvPr>
            <p:ph type="body" idx="4294967295"/>
          </p:nvPr>
        </p:nvSpPr>
        <p:spPr>
          <a:xfrm>
            <a:off x="0" y="1981200"/>
            <a:ext cx="8229600" cy="4648200"/>
          </a:xfrm>
        </p:spPr>
        <p:txBody>
          <a:bodyPr rtlCol="0">
            <a:normAutofit fontScale="92500" lnSpcReduction="20000"/>
          </a:bodyPr>
          <a:lstStyle/>
          <a:p>
            <a:pPr marL="342906" indent="-342906" defTabSz="457207" fontAlgn="auto">
              <a:spcAft>
                <a:spcPts val="0"/>
              </a:spcAft>
              <a:buClr>
                <a:schemeClr val="bg2">
                  <a:lumMod val="40000"/>
                  <a:lumOff val="60000"/>
                </a:schemeClr>
              </a:buClr>
              <a:buFont typeface="Wingdings 3" charset="2"/>
              <a:buChar char=""/>
              <a:defRPr/>
            </a:pPr>
            <a:r>
              <a:rPr lang="en-US" altLang="en-US" dirty="0" err="1"/>
              <a:t>Berde</a:t>
            </a:r>
            <a:r>
              <a:rPr lang="en-US" altLang="en-US" dirty="0"/>
              <a:t> CB, Sethna NF. Analgesics for the treatment of pain in children. </a:t>
            </a:r>
            <a:r>
              <a:rPr lang="en-US" altLang="en-US" i="1" dirty="0"/>
              <a:t>N </a:t>
            </a:r>
            <a:r>
              <a:rPr lang="en-US" altLang="en-US" i="1" dirty="0" err="1"/>
              <a:t>Engl</a:t>
            </a:r>
            <a:r>
              <a:rPr lang="en-US" altLang="en-US" i="1" dirty="0"/>
              <a:t> J Med</a:t>
            </a:r>
            <a:r>
              <a:rPr lang="en-US" altLang="en-US" dirty="0"/>
              <a:t>. 2002; 347: 1094-1103.</a:t>
            </a:r>
          </a:p>
          <a:p>
            <a:pPr marL="342906" indent="-342906" defTabSz="457207" fontAlgn="auto">
              <a:spcAft>
                <a:spcPts val="0"/>
              </a:spcAft>
              <a:buClr>
                <a:schemeClr val="bg2">
                  <a:lumMod val="40000"/>
                  <a:lumOff val="60000"/>
                </a:schemeClr>
              </a:buClr>
              <a:buFont typeface="Wingdings 3" charset="2"/>
              <a:buChar char=""/>
              <a:defRPr/>
            </a:pPr>
            <a:r>
              <a:rPr lang="en-US" altLang="en-US" dirty="0" err="1"/>
              <a:t>Ciszkowski</a:t>
            </a:r>
            <a:r>
              <a:rPr lang="en-US" altLang="en-US" dirty="0"/>
              <a:t> C, </a:t>
            </a:r>
            <a:r>
              <a:rPr lang="en-US" altLang="en-US" dirty="0" err="1"/>
              <a:t>Madadi</a:t>
            </a:r>
            <a:r>
              <a:rPr lang="en-US" altLang="en-US" dirty="0"/>
              <a:t> P. Codeine, </a:t>
            </a:r>
            <a:r>
              <a:rPr lang="en-US" altLang="en-US" dirty="0" err="1"/>
              <a:t>ultrarapid</a:t>
            </a:r>
            <a:r>
              <a:rPr lang="en-US" altLang="en-US" dirty="0"/>
              <a:t>-metabolism genotype, and postoperative death. </a:t>
            </a:r>
            <a:r>
              <a:rPr lang="en-US" altLang="en-US" i="1" dirty="0"/>
              <a:t>N </a:t>
            </a:r>
            <a:r>
              <a:rPr lang="en-US" altLang="en-US" i="1" dirty="0" err="1"/>
              <a:t>Engl</a:t>
            </a:r>
            <a:r>
              <a:rPr lang="en-US" altLang="en-US" i="1" dirty="0"/>
              <a:t> J Med.</a:t>
            </a:r>
            <a:r>
              <a:rPr lang="en-US" altLang="en-US" dirty="0"/>
              <a:t> 2009; 361: 827-828.</a:t>
            </a:r>
          </a:p>
          <a:p>
            <a:pPr marL="342906" indent="-342906" defTabSz="457207" fontAlgn="auto">
              <a:spcAft>
                <a:spcPts val="0"/>
              </a:spcAft>
              <a:buClr>
                <a:schemeClr val="bg2">
                  <a:lumMod val="40000"/>
                  <a:lumOff val="60000"/>
                </a:schemeClr>
              </a:buClr>
              <a:buFont typeface="Wingdings 3" charset="2"/>
              <a:buChar char=""/>
              <a:defRPr/>
            </a:pPr>
            <a:r>
              <a:rPr lang="en-US" altLang="en-US" dirty="0"/>
              <a:t>Ellis JA, O’Connor BV, Cappelli M, Goodman JT, Blouin R, Reid CW. Pain in hospitalized pediatric patients: how are we doing? </a:t>
            </a:r>
            <a:r>
              <a:rPr lang="en-US" altLang="en-US" i="1" dirty="0"/>
              <a:t>Clin J Pain.</a:t>
            </a:r>
            <a:r>
              <a:rPr lang="en-US" altLang="en-US" dirty="0"/>
              <a:t> 2002; 18:262-269.</a:t>
            </a:r>
          </a:p>
          <a:p>
            <a:pPr marL="342906" indent="-342906" defTabSz="457207" fontAlgn="auto">
              <a:spcAft>
                <a:spcPts val="0"/>
              </a:spcAft>
              <a:buClr>
                <a:schemeClr val="bg2">
                  <a:lumMod val="40000"/>
                  <a:lumOff val="60000"/>
                </a:schemeClr>
              </a:buClr>
              <a:buFont typeface="Wingdings 3" charset="2"/>
              <a:buChar char=""/>
              <a:defRPr/>
            </a:pPr>
            <a:r>
              <a:rPr lang="en-US" altLang="en-US" dirty="0"/>
              <a:t>Howard, RF. Current status of pain management in children. </a:t>
            </a:r>
            <a:r>
              <a:rPr lang="en-US" altLang="en-US" i="1" dirty="0"/>
              <a:t>JAMA.</a:t>
            </a:r>
            <a:r>
              <a:rPr lang="en-US" altLang="en-US" dirty="0"/>
              <a:t> 2003; 2464-2469.</a:t>
            </a:r>
          </a:p>
          <a:p>
            <a:pPr marL="342906" indent="-342906" defTabSz="457207" fontAlgn="auto">
              <a:spcAft>
                <a:spcPts val="0"/>
              </a:spcAft>
              <a:buClr>
                <a:schemeClr val="bg2">
                  <a:lumMod val="40000"/>
                  <a:lumOff val="60000"/>
                </a:schemeClr>
              </a:buClr>
              <a:buFont typeface="Wingdings 3" charset="2"/>
              <a:buChar char=""/>
              <a:defRPr/>
            </a:pPr>
            <a:r>
              <a:rPr lang="en-US" altLang="en-US" dirty="0"/>
              <a:t>Kraemer FW, Rose JB. Pharmacologic management of acute pediatric pain. </a:t>
            </a:r>
            <a:r>
              <a:rPr lang="en-US" altLang="en-US" i="1" dirty="0"/>
              <a:t>Anesthesiology Clin</a:t>
            </a:r>
            <a:r>
              <a:rPr lang="en-US" altLang="en-US" dirty="0"/>
              <a:t>. 2009; 27:241-268.</a:t>
            </a:r>
          </a:p>
          <a:p>
            <a:pPr marL="342906" indent="-342906" defTabSz="457207" fontAlgn="auto">
              <a:spcAft>
                <a:spcPts val="0"/>
              </a:spcAft>
              <a:buClr>
                <a:schemeClr val="bg2">
                  <a:lumMod val="40000"/>
                  <a:lumOff val="60000"/>
                </a:schemeClr>
              </a:buClr>
              <a:buFont typeface="Wingdings 3" charset="2"/>
              <a:buChar char=""/>
              <a:defRPr/>
            </a:pPr>
            <a:r>
              <a:rPr lang="en-US" altLang="en-US" dirty="0"/>
              <a:t>World Health Organization. Cancer pain relief and palliative care in children. Geneva: 1998.  Accessed via: </a:t>
            </a:r>
            <a:r>
              <a:rPr lang="en-US" altLang="en-US" dirty="0">
                <a:hlinkClick r:id="rId3"/>
              </a:rPr>
              <a:t>http://www.stoppain.org/for_professionals/cancerbk.pdf</a:t>
            </a:r>
            <a:endParaRPr lang="en-US" altLang="en-US" dirty="0"/>
          </a:p>
          <a:p>
            <a:pPr marL="342906" indent="-342906" defTabSz="457207" fontAlgn="auto">
              <a:lnSpc>
                <a:spcPct val="80000"/>
              </a:lnSpc>
              <a:spcAft>
                <a:spcPts val="0"/>
              </a:spcAft>
              <a:buClr>
                <a:schemeClr val="bg2">
                  <a:lumMod val="40000"/>
                  <a:lumOff val="60000"/>
                </a:schemeClr>
              </a:buClr>
              <a:buFont typeface="Wingdings" panose="05000000000000000000" pitchFamily="2" charset="2"/>
              <a:buNone/>
              <a:defRPr/>
            </a:pPr>
            <a:r>
              <a:rPr lang="en-US" alt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080684E-FFB3-4CDF-BEB3-B8B2BF0F16F4}"/>
              </a:ext>
            </a:extLst>
          </p:cNvPr>
          <p:cNvSpPr>
            <a:spLocks noGrp="1" noChangeArrowheads="1"/>
          </p:cNvSpPr>
          <p:nvPr>
            <p:ph type="title"/>
          </p:nvPr>
        </p:nvSpPr>
        <p:spPr/>
        <p:txBody>
          <a:bodyPr/>
          <a:lstStyle/>
          <a:p>
            <a:r>
              <a:rPr lang="en-US" altLang="en-US"/>
              <a:t>Case 1 continued</a:t>
            </a:r>
          </a:p>
        </p:txBody>
      </p:sp>
      <p:sp>
        <p:nvSpPr>
          <p:cNvPr id="10243" name="Content Placeholder 2">
            <a:extLst>
              <a:ext uri="{FF2B5EF4-FFF2-40B4-BE49-F238E27FC236}">
                <a16:creationId xmlns:a16="http://schemas.microsoft.com/office/drawing/2014/main" id="{7B485803-FF29-412A-A509-459C414F6D8E}"/>
              </a:ext>
            </a:extLst>
          </p:cNvPr>
          <p:cNvSpPr>
            <a:spLocks noGrp="1" noChangeArrowheads="1"/>
          </p:cNvSpPr>
          <p:nvPr>
            <p:ph idx="1"/>
          </p:nvPr>
        </p:nvSpPr>
        <p:spPr/>
        <p:txBody>
          <a:bodyPr/>
          <a:lstStyle/>
          <a:p>
            <a:r>
              <a:rPr lang="en-US" altLang="en-US"/>
              <a:t>DISCUSSION: What pain medication should you start with? </a:t>
            </a:r>
          </a:p>
          <a:p>
            <a:pPr lvl="1"/>
            <a:r>
              <a:rPr lang="en-US" altLang="en-US"/>
              <a:t>Order different options for different levels of pain (ex. moderate pain, severe pain)</a:t>
            </a:r>
          </a:p>
          <a:p>
            <a:pPr lvl="1"/>
            <a:r>
              <a:rPr lang="en-US" altLang="en-US"/>
              <a:t>Can consider scheduling a non-opiate and having a breakthrough opiate. (ex. Tylenol scheduled and morphine for breakthrough)</a:t>
            </a:r>
          </a:p>
          <a:p>
            <a:pPr lvl="2"/>
            <a:r>
              <a:rPr lang="en-US" altLang="en-US"/>
              <a:t>Be careful if using a combo medicine (ex. Lortab) not to exceed daily limit of Tylenol </a:t>
            </a:r>
          </a:p>
          <a:p>
            <a:pPr lvl="2"/>
            <a:r>
              <a:rPr lang="en-US" altLang="en-US"/>
              <a:t>Continue to reassess pain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2012178-B2F9-48B4-A255-60B2DD386DF8}"/>
              </a:ext>
            </a:extLst>
          </p:cNvPr>
          <p:cNvSpPr>
            <a:spLocks noGrp="1" noChangeArrowheads="1"/>
          </p:cNvSpPr>
          <p:nvPr>
            <p:ph type="title"/>
          </p:nvPr>
        </p:nvSpPr>
        <p:spPr/>
        <p:txBody>
          <a:bodyPr/>
          <a:lstStyle/>
          <a:p>
            <a:r>
              <a:rPr lang="en-US" altLang="en-US"/>
              <a:t>Case 1 continued</a:t>
            </a:r>
          </a:p>
        </p:txBody>
      </p:sp>
      <p:sp>
        <p:nvSpPr>
          <p:cNvPr id="11267" name="Content Placeholder 2">
            <a:extLst>
              <a:ext uri="{FF2B5EF4-FFF2-40B4-BE49-F238E27FC236}">
                <a16:creationId xmlns:a16="http://schemas.microsoft.com/office/drawing/2014/main" id="{34497467-2D3B-4F8F-972B-1A2145459887}"/>
              </a:ext>
            </a:extLst>
          </p:cNvPr>
          <p:cNvSpPr>
            <a:spLocks noGrp="1" noChangeArrowheads="1"/>
          </p:cNvSpPr>
          <p:nvPr>
            <p:ph idx="1"/>
          </p:nvPr>
        </p:nvSpPr>
        <p:spPr/>
        <p:txBody>
          <a:bodyPr/>
          <a:lstStyle/>
          <a:p>
            <a:r>
              <a:rPr lang="en-US" altLang="en-US"/>
              <a:t>Continue to reassess and trouble shoot</a:t>
            </a:r>
          </a:p>
          <a:p>
            <a:pPr lvl="1"/>
            <a:r>
              <a:rPr lang="en-US" altLang="en-US"/>
              <a:t>Pain medication not lasting long enough (getting severe pain before next dose is due)- make breakthrough more frequent with smaller dose</a:t>
            </a:r>
          </a:p>
          <a:p>
            <a:pPr lvl="1"/>
            <a:r>
              <a:rPr lang="en-US" altLang="en-US"/>
              <a:t>Medication not treating pain adequately- consider larger dose less frequently </a:t>
            </a: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60E66B-7460-4414-A860-24ED5A2FDD67}"/>
              </a:ext>
            </a:extLst>
          </p:cNvPr>
          <p:cNvSpPr>
            <a:spLocks noGrp="1" noChangeArrowheads="1"/>
          </p:cNvSpPr>
          <p:nvPr>
            <p:ph type="title" idx="4294967295"/>
          </p:nvPr>
        </p:nvSpPr>
        <p:spPr>
          <a:xfrm>
            <a:off x="0" y="457200"/>
            <a:ext cx="8229600" cy="1371600"/>
          </a:xfrm>
        </p:spPr>
        <p:txBody>
          <a:bodyPr/>
          <a:lstStyle/>
          <a:p>
            <a:r>
              <a:rPr lang="en-US" altLang="en-US"/>
              <a:t>Case 2</a:t>
            </a:r>
          </a:p>
        </p:txBody>
      </p:sp>
      <p:sp>
        <p:nvSpPr>
          <p:cNvPr id="12291" name="Rectangle 3">
            <a:extLst>
              <a:ext uri="{FF2B5EF4-FFF2-40B4-BE49-F238E27FC236}">
                <a16:creationId xmlns:a16="http://schemas.microsoft.com/office/drawing/2014/main" id="{3E3CB8E3-18AC-43EE-BABC-804B6E391D52}"/>
              </a:ext>
            </a:extLst>
          </p:cNvPr>
          <p:cNvSpPr>
            <a:spLocks noGrp="1" noChangeArrowheads="1"/>
          </p:cNvSpPr>
          <p:nvPr>
            <p:ph type="body" idx="4294967295"/>
          </p:nvPr>
        </p:nvSpPr>
        <p:spPr>
          <a:xfrm>
            <a:off x="0" y="1828800"/>
            <a:ext cx="7772400" cy="4648200"/>
          </a:xfrm>
        </p:spPr>
        <p:txBody>
          <a:bodyPr/>
          <a:lstStyle/>
          <a:p>
            <a:r>
              <a:rPr lang="en-US" altLang="en-US">
                <a:ea typeface="ＭＳ Ｐゴシック" panose="020B0600070205080204" pitchFamily="34" charset="-128"/>
              </a:rPr>
              <a:t>A 10 yo female with a fractured arm is complaining of pruritus with morphine.</a:t>
            </a:r>
          </a:p>
          <a:p>
            <a:pPr lvl="1"/>
            <a:r>
              <a:rPr lang="en-US" altLang="en-US"/>
              <a:t>How would you assess her pain?</a:t>
            </a:r>
          </a:p>
          <a:p>
            <a:pPr lvl="2"/>
            <a:r>
              <a:rPr lang="en-US" altLang="en-US"/>
              <a:t>For older patients, can use numerical score (0-10)</a:t>
            </a:r>
          </a:p>
          <a:p>
            <a:pPr lvl="1"/>
            <a:r>
              <a:rPr lang="en-US" altLang="en-US"/>
              <a:t>What changes would you make to her pain regimen? </a:t>
            </a:r>
          </a:p>
          <a:p>
            <a:pPr lvl="2"/>
            <a:r>
              <a:rPr lang="en-US" altLang="en-US"/>
              <a:t>Can consider non-opiate alternative such as ibuprofen or tylenol, if mild-moderate pain </a:t>
            </a:r>
          </a:p>
          <a:p>
            <a:pPr lvl="2"/>
            <a:r>
              <a:rPr lang="en-US" altLang="en-US"/>
              <a:t>Can try diphenhydramine</a:t>
            </a:r>
          </a:p>
          <a:p>
            <a:pPr lvl="2"/>
            <a:r>
              <a:rPr lang="en-US" altLang="en-US"/>
              <a:t>Consider other opiates</a:t>
            </a:r>
          </a:p>
          <a:p>
            <a:endParaRPr lang="en-US" altLang="en-US"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5" name="Picture 74">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7" name="Oval 76">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1" name="Picture 80">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3" name="Rectangle 82">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3BB89B44-D905-4E35-A8A8-B953B48D8916}"/>
              </a:ext>
            </a:extLst>
          </p:cNvPr>
          <p:cNvSpPr>
            <a:spLocks noGrp="1" noChangeArrowheads="1"/>
          </p:cNvSpPr>
          <p:nvPr>
            <p:ph type="title" idx="4294967295"/>
          </p:nvPr>
        </p:nvSpPr>
        <p:spPr>
          <a:xfrm>
            <a:off x="482891" y="1447800"/>
            <a:ext cx="2331469" cy="4572000"/>
          </a:xfrm>
        </p:spPr>
        <p:txBody>
          <a:bodyPr vert="horz" lIns="91440" tIns="45720" rIns="91440" bIns="45720" rtlCol="0" anchor="ctr">
            <a:normAutofit/>
          </a:bodyPr>
          <a:lstStyle/>
          <a:p>
            <a:r>
              <a:rPr lang="en-US" altLang="en-US" sz="2800">
                <a:solidFill>
                  <a:srgbClr val="F2F2F2"/>
                </a:solidFill>
              </a:rPr>
              <a:t>Objectives</a:t>
            </a:r>
          </a:p>
        </p:txBody>
      </p:sp>
      <p:sp>
        <p:nvSpPr>
          <p:cNvPr id="87" name="Freeform: Shape 86">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91" name="Rectangle 90">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4341" name="Rectangle 3">
            <a:extLst>
              <a:ext uri="{FF2B5EF4-FFF2-40B4-BE49-F238E27FC236}">
                <a16:creationId xmlns:a16="http://schemas.microsoft.com/office/drawing/2014/main" id="{1C015AE3-4341-4870-A174-AE0411403B83}"/>
              </a:ext>
            </a:extLst>
          </p:cNvPr>
          <p:cNvGraphicFramePr/>
          <p:nvPr>
            <p:extLst>
              <p:ext uri="{D42A27DB-BD31-4B8C-83A1-F6EECF244321}">
                <p14:modId xmlns:p14="http://schemas.microsoft.com/office/powerpoint/2010/main" val="764403752"/>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37B7082-89A2-4696-BCA6-9A850CAA0C4C}"/>
              </a:ext>
            </a:extLst>
          </p:cNvPr>
          <p:cNvSpPr>
            <a:spLocks noGrp="1" noChangeArrowheads="1"/>
          </p:cNvSpPr>
          <p:nvPr>
            <p:ph type="title" idx="4294967295"/>
          </p:nvPr>
        </p:nvSpPr>
        <p:spPr>
          <a:xfrm>
            <a:off x="0" y="457200"/>
            <a:ext cx="8229600" cy="1371600"/>
          </a:xfrm>
        </p:spPr>
        <p:txBody>
          <a:bodyPr/>
          <a:lstStyle/>
          <a:p>
            <a:r>
              <a:rPr lang="en-US" altLang="en-US">
                <a:ea typeface="ＭＳ Ｐゴシック" panose="020B0600070205080204" pitchFamily="34" charset="-128"/>
              </a:rPr>
              <a:t>Types of Pain</a:t>
            </a:r>
            <a:endParaRPr lang="en-US" altLang="en-US"/>
          </a:p>
        </p:txBody>
      </p:sp>
      <p:sp>
        <p:nvSpPr>
          <p:cNvPr id="22531" name="Rectangle 3">
            <a:extLst>
              <a:ext uri="{FF2B5EF4-FFF2-40B4-BE49-F238E27FC236}">
                <a16:creationId xmlns:a16="http://schemas.microsoft.com/office/drawing/2014/main" id="{263ED9D2-39DE-4522-A1A2-8551912DC989}"/>
              </a:ext>
            </a:extLst>
          </p:cNvPr>
          <p:cNvSpPr>
            <a:spLocks noGrp="1" noChangeArrowheads="1"/>
          </p:cNvSpPr>
          <p:nvPr>
            <p:ph type="body" idx="4294967295"/>
          </p:nvPr>
        </p:nvSpPr>
        <p:spPr>
          <a:xfrm>
            <a:off x="0" y="1828800"/>
            <a:ext cx="7772400" cy="4648200"/>
          </a:xfrm>
        </p:spPr>
        <p:txBody>
          <a:bodyPr rtlCol="0">
            <a:normAutofit fontScale="92500" lnSpcReduction="10000"/>
          </a:bodyPr>
          <a:lstStyle/>
          <a:p>
            <a:pPr marL="342906" indent="-342906" defTabSz="457207" fontAlgn="auto">
              <a:spcAft>
                <a:spcPts val="0"/>
              </a:spcAft>
              <a:buClr>
                <a:schemeClr val="bg2">
                  <a:lumMod val="40000"/>
                  <a:lumOff val="60000"/>
                </a:schemeClr>
              </a:buClr>
              <a:buFont typeface="Wingdings 3" charset="2"/>
              <a:buChar char=""/>
              <a:defRPr/>
            </a:pPr>
            <a:r>
              <a:rPr lang="en-US" altLang="en-US" sz="2800" dirty="0">
                <a:ea typeface="ＭＳ Ｐゴシック" panose="020B0600070205080204" pitchFamily="34" charset="-128"/>
              </a:rPr>
              <a:t>DISCUSSION: What are some types of pain?</a:t>
            </a:r>
          </a:p>
          <a:p>
            <a:pPr marL="342906" indent="-342906" defTabSz="457207" fontAlgn="auto">
              <a:spcAft>
                <a:spcPts val="0"/>
              </a:spcAft>
              <a:buClr>
                <a:schemeClr val="bg2">
                  <a:lumMod val="40000"/>
                  <a:lumOff val="60000"/>
                </a:schemeClr>
              </a:buClr>
              <a:buFont typeface="Wingdings 3" charset="2"/>
              <a:buChar char=""/>
              <a:defRPr/>
            </a:pPr>
            <a:r>
              <a:rPr lang="en-US" altLang="en-US" sz="2800" dirty="0">
                <a:ea typeface="ＭＳ Ｐゴシック" panose="020B0600070205080204" pitchFamily="34" charset="-128"/>
              </a:rPr>
              <a:t>Nociceptive</a:t>
            </a:r>
          </a:p>
          <a:p>
            <a:pPr marL="742962" lvl="1" indent="-285755" defTabSz="457207" fontAlgn="auto">
              <a:spcAft>
                <a:spcPts val="0"/>
              </a:spcAft>
              <a:buClr>
                <a:schemeClr val="bg2">
                  <a:lumMod val="40000"/>
                  <a:lumOff val="60000"/>
                </a:schemeClr>
              </a:buClr>
              <a:buFont typeface="Wingdings 3" charset="2"/>
              <a:buChar char=""/>
              <a:defRPr/>
            </a:pPr>
            <a:r>
              <a:rPr lang="en-US" altLang="en-US" sz="2400" dirty="0"/>
              <a:t>Somatic</a:t>
            </a:r>
          </a:p>
          <a:p>
            <a:pPr marL="1143020" lvl="2" indent="-228604" defTabSz="457207" fontAlgn="auto">
              <a:spcAft>
                <a:spcPts val="0"/>
              </a:spcAft>
              <a:buClr>
                <a:schemeClr val="bg2">
                  <a:lumMod val="40000"/>
                  <a:lumOff val="60000"/>
                </a:schemeClr>
              </a:buClr>
              <a:buFont typeface="Wingdings 3" charset="2"/>
              <a:buChar char=""/>
              <a:defRPr/>
            </a:pPr>
            <a:r>
              <a:rPr lang="en-US" altLang="en-US" sz="2000" dirty="0">
                <a:ea typeface="ＭＳ Ｐゴシック" panose="020B0600070205080204" pitchFamily="34" charset="-128"/>
              </a:rPr>
              <a:t>Well-localized, sharp</a:t>
            </a:r>
          </a:p>
          <a:p>
            <a:pPr marL="1143020" lvl="2" indent="-228604" defTabSz="457207" fontAlgn="auto">
              <a:spcAft>
                <a:spcPts val="0"/>
              </a:spcAft>
              <a:buClr>
                <a:schemeClr val="bg2">
                  <a:lumMod val="40000"/>
                  <a:lumOff val="60000"/>
                </a:schemeClr>
              </a:buClr>
              <a:buFont typeface="Wingdings 3" charset="2"/>
              <a:buChar char=""/>
              <a:defRPr/>
            </a:pPr>
            <a:r>
              <a:rPr lang="en-US" altLang="en-US" sz="2000" dirty="0">
                <a:ea typeface="ＭＳ Ｐゴシック" panose="020B0600070205080204" pitchFamily="34" charset="-128"/>
              </a:rPr>
              <a:t>Pain receptors in soft tissue, skin, skeletal muscle, bone </a:t>
            </a:r>
          </a:p>
          <a:p>
            <a:pPr marL="742962" lvl="1" indent="-285755" defTabSz="457207" fontAlgn="auto">
              <a:spcAft>
                <a:spcPts val="0"/>
              </a:spcAft>
              <a:buClr>
                <a:schemeClr val="bg2">
                  <a:lumMod val="40000"/>
                  <a:lumOff val="60000"/>
                </a:schemeClr>
              </a:buClr>
              <a:buFont typeface="Wingdings 3" charset="2"/>
              <a:buChar char=""/>
              <a:defRPr/>
            </a:pPr>
            <a:r>
              <a:rPr lang="en-US" altLang="en-US" sz="2400" dirty="0"/>
              <a:t>Visceral</a:t>
            </a:r>
          </a:p>
          <a:p>
            <a:pPr marL="1143020" lvl="2" indent="-228604" defTabSz="457207" fontAlgn="auto">
              <a:spcAft>
                <a:spcPts val="0"/>
              </a:spcAft>
              <a:buClr>
                <a:schemeClr val="bg2">
                  <a:lumMod val="40000"/>
                  <a:lumOff val="60000"/>
                </a:schemeClr>
              </a:buClr>
              <a:buFont typeface="Wingdings 3" charset="2"/>
              <a:buChar char=""/>
              <a:defRPr/>
            </a:pPr>
            <a:r>
              <a:rPr lang="en-US" altLang="en-US" sz="2000" dirty="0">
                <a:ea typeface="ＭＳ Ｐゴシック" panose="020B0600070205080204" pitchFamily="34" charset="-128"/>
              </a:rPr>
              <a:t>Vague </a:t>
            </a:r>
          </a:p>
          <a:p>
            <a:pPr marL="1143020" lvl="2" indent="-228604" defTabSz="457207" fontAlgn="auto">
              <a:spcAft>
                <a:spcPts val="0"/>
              </a:spcAft>
              <a:buClr>
                <a:schemeClr val="bg2">
                  <a:lumMod val="40000"/>
                  <a:lumOff val="60000"/>
                </a:schemeClr>
              </a:buClr>
              <a:buFont typeface="Wingdings 3" charset="2"/>
              <a:buChar char=""/>
              <a:defRPr/>
            </a:pPr>
            <a:r>
              <a:rPr lang="en-US" altLang="en-US" sz="2000" dirty="0">
                <a:ea typeface="ＭＳ Ｐゴシック" panose="020B0600070205080204" pitchFamily="34" charset="-128"/>
              </a:rPr>
              <a:t>Visceral organs (ex. Kidney, liver) </a:t>
            </a:r>
          </a:p>
          <a:p>
            <a:pPr marL="342906" indent="-342906" defTabSz="457207" fontAlgn="auto">
              <a:spcAft>
                <a:spcPts val="0"/>
              </a:spcAft>
              <a:buClr>
                <a:schemeClr val="bg2">
                  <a:lumMod val="40000"/>
                  <a:lumOff val="60000"/>
                </a:schemeClr>
              </a:buClr>
              <a:buFont typeface="Wingdings 3" charset="2"/>
              <a:buChar char=""/>
              <a:defRPr/>
            </a:pPr>
            <a:r>
              <a:rPr lang="en-US" altLang="en-US" sz="2800" dirty="0">
                <a:ea typeface="ＭＳ Ｐゴシック" panose="020B0600070205080204" pitchFamily="34" charset="-128"/>
              </a:rPr>
              <a:t>Neuropathic</a:t>
            </a:r>
          </a:p>
          <a:p>
            <a:pPr marL="1143020" lvl="2" indent="-228604" defTabSz="457207" fontAlgn="auto">
              <a:spcAft>
                <a:spcPts val="0"/>
              </a:spcAft>
              <a:buClr>
                <a:schemeClr val="bg2">
                  <a:lumMod val="40000"/>
                  <a:lumOff val="60000"/>
                </a:schemeClr>
              </a:buClr>
              <a:buFont typeface="Wingdings 3" charset="2"/>
              <a:buChar char=""/>
              <a:defRPr/>
            </a:pPr>
            <a:r>
              <a:rPr lang="en-US" altLang="en-US" sz="2000" dirty="0">
                <a:ea typeface="ＭＳ Ｐゴシック" panose="020B0600070205080204" pitchFamily="34" charset="-128"/>
              </a:rPr>
              <a:t>Burning, shooting, tingling</a:t>
            </a:r>
          </a:p>
          <a:p>
            <a:pPr marL="1143020" lvl="2" indent="-228604" defTabSz="457207" fontAlgn="auto">
              <a:spcAft>
                <a:spcPts val="0"/>
              </a:spcAft>
              <a:buClr>
                <a:schemeClr val="bg2">
                  <a:lumMod val="40000"/>
                  <a:lumOff val="60000"/>
                </a:schemeClr>
              </a:buClr>
              <a:buFont typeface="Wingdings 3" charset="2"/>
              <a:buChar char=""/>
              <a:defRPr/>
            </a:pPr>
            <a:r>
              <a:rPr lang="en-US" altLang="en-US" sz="2000" dirty="0">
                <a:ea typeface="ＭＳ Ｐゴシック" panose="020B0600070205080204" pitchFamily="34" charset="-128"/>
              </a:rPr>
              <a:t>Damaged sensory nerves (transection, compression)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50BE8D3-84AA-4147-B711-B1AF5257256A}"/>
              </a:ext>
            </a:extLst>
          </p:cNvPr>
          <p:cNvSpPr>
            <a:spLocks noGrp="1" noChangeArrowheads="1"/>
          </p:cNvSpPr>
          <p:nvPr>
            <p:ph type="title" idx="4294967295"/>
          </p:nvPr>
        </p:nvSpPr>
        <p:spPr>
          <a:xfrm>
            <a:off x="0" y="457200"/>
            <a:ext cx="8229600" cy="1371600"/>
          </a:xfrm>
        </p:spPr>
        <p:txBody>
          <a:bodyPr/>
          <a:lstStyle/>
          <a:p>
            <a:r>
              <a:rPr lang="en-US" altLang="en-US">
                <a:ea typeface="ＭＳ Ｐゴシック" panose="020B0600070205080204" pitchFamily="34" charset="-128"/>
              </a:rPr>
              <a:t>Pain Management</a:t>
            </a:r>
            <a:endParaRPr lang="en-US" altLang="en-US"/>
          </a:p>
        </p:txBody>
      </p:sp>
      <p:sp>
        <p:nvSpPr>
          <p:cNvPr id="18435" name="Rectangle 3">
            <a:extLst>
              <a:ext uri="{FF2B5EF4-FFF2-40B4-BE49-F238E27FC236}">
                <a16:creationId xmlns:a16="http://schemas.microsoft.com/office/drawing/2014/main" id="{74D5110D-E1BD-4591-B4E9-003C95B21206}"/>
              </a:ext>
            </a:extLst>
          </p:cNvPr>
          <p:cNvSpPr>
            <a:spLocks noGrp="1" noChangeArrowheads="1"/>
          </p:cNvSpPr>
          <p:nvPr>
            <p:ph type="body" idx="4294967295"/>
          </p:nvPr>
        </p:nvSpPr>
        <p:spPr>
          <a:xfrm>
            <a:off x="0" y="1676400"/>
            <a:ext cx="7772400" cy="4648200"/>
          </a:xfrm>
        </p:spPr>
        <p:txBody>
          <a:bodyPr/>
          <a:lstStyle/>
          <a:p>
            <a:r>
              <a:rPr lang="en-US" altLang="en-US">
                <a:ea typeface="ＭＳ Ｐゴシック" panose="020B0600070205080204" pitchFamily="34" charset="-128"/>
              </a:rPr>
              <a:t>Pediatricians often under-treat children’s pain</a:t>
            </a:r>
          </a:p>
          <a:p>
            <a:pPr lvl="1"/>
            <a:r>
              <a:rPr lang="en-US" altLang="en-US">
                <a:latin typeface="Arial" panose="020B0604020202020204" pitchFamily="34" charset="0"/>
                <a:ea typeface="ＭＳ Ｐゴシック" panose="020B0600070205080204" pitchFamily="34" charset="-128"/>
              </a:rPr>
              <a:t> A study of 223 hospitalized patients, 20% had clinically significant pain. (Ellis et al. 2002)</a:t>
            </a:r>
            <a:r>
              <a:rPr lang="en-US" altLang="en-US">
                <a:ea typeface="ＭＳ Ｐゴシック" panose="020B0600070205080204" pitchFamily="34" charset="-128"/>
              </a:rPr>
              <a:t> </a:t>
            </a:r>
          </a:p>
          <a:p>
            <a:r>
              <a:rPr lang="en-US" altLang="en-US"/>
              <a:t>Has the patient had pain medications before? What worked? </a:t>
            </a:r>
          </a:p>
          <a:p>
            <a:pPr lvl="1"/>
            <a:r>
              <a:rPr lang="en-US" altLang="en-US"/>
              <a:t>Patients with chronic pain may require higher doses due to tolerance</a:t>
            </a:r>
          </a:p>
          <a:p>
            <a:pPr>
              <a:lnSpc>
                <a:spcPct val="120000"/>
              </a:lnSpc>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1" name="Picture 72">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0512" name="Picture 74">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0513" name="Oval 76">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514" name="Picture 78">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0515" name="Picture 80">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516" name="Rectangle 82">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517" name="Rectangle 84">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518"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0482" name="Rectangle 2">
            <a:extLst>
              <a:ext uri="{FF2B5EF4-FFF2-40B4-BE49-F238E27FC236}">
                <a16:creationId xmlns:a16="http://schemas.microsoft.com/office/drawing/2014/main" id="{52BE8C65-3145-4A2D-BCD4-945629BCB3ED}"/>
              </a:ext>
            </a:extLst>
          </p:cNvPr>
          <p:cNvSpPr>
            <a:spLocks noGrp="1" noChangeArrowheads="1"/>
          </p:cNvSpPr>
          <p:nvPr>
            <p:ph type="title" idx="4294967295"/>
          </p:nvPr>
        </p:nvSpPr>
        <p:spPr>
          <a:xfrm>
            <a:off x="486697" y="629267"/>
            <a:ext cx="6939116" cy="1016654"/>
          </a:xfrm>
        </p:spPr>
        <p:txBody>
          <a:bodyPr vert="horz" lIns="91440" tIns="45720" rIns="91440" bIns="45720" rtlCol="0" anchor="t">
            <a:normAutofit/>
          </a:bodyPr>
          <a:lstStyle/>
          <a:p>
            <a:r>
              <a:rPr lang="en-US" altLang="en-US">
                <a:solidFill>
                  <a:srgbClr val="EBEBEB"/>
                </a:solidFill>
              </a:rPr>
              <a:t>Assessing Pain</a:t>
            </a:r>
          </a:p>
        </p:txBody>
      </p:sp>
      <p:sp>
        <p:nvSpPr>
          <p:cNvPr id="20519" name="Rectangle 88">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520" name="Freeform: Shape 90">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0521" name="Rectangle 3">
            <a:extLst>
              <a:ext uri="{FF2B5EF4-FFF2-40B4-BE49-F238E27FC236}">
                <a16:creationId xmlns:a16="http://schemas.microsoft.com/office/drawing/2014/main" id="{BF67B68F-FBCA-447F-9337-185703EC6698}"/>
              </a:ext>
            </a:extLst>
          </p:cNvPr>
          <p:cNvGraphicFramePr/>
          <p:nvPr>
            <p:extLst>
              <p:ext uri="{D42A27DB-BD31-4B8C-83A1-F6EECF244321}">
                <p14:modId xmlns:p14="http://schemas.microsoft.com/office/powerpoint/2010/main" val="1406707764"/>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1583</Words>
  <Application>Microsoft Office PowerPoint</Application>
  <PresentationFormat>On-screen Show (4:3)</PresentationFormat>
  <Paragraphs>192</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Wingdings</vt:lpstr>
      <vt:lpstr>Wingdings 3</vt:lpstr>
      <vt:lpstr>Ion</vt:lpstr>
      <vt:lpstr>Pain Management </vt:lpstr>
      <vt:lpstr>Case 1</vt:lpstr>
      <vt:lpstr>Case 1 continued</vt:lpstr>
      <vt:lpstr>Case 1 continued</vt:lpstr>
      <vt:lpstr>Case 2</vt:lpstr>
      <vt:lpstr>Objectives</vt:lpstr>
      <vt:lpstr>Types of Pain</vt:lpstr>
      <vt:lpstr>Pain Management</vt:lpstr>
      <vt:lpstr>Assessing Pain</vt:lpstr>
      <vt:lpstr>FLACC</vt:lpstr>
      <vt:lpstr>Non-pharmacologic Pain Management</vt:lpstr>
      <vt:lpstr>Pain Medications</vt:lpstr>
      <vt:lpstr>Pain Medications</vt:lpstr>
      <vt:lpstr>Pain Medications</vt:lpstr>
      <vt:lpstr>Pain Medications</vt:lpstr>
      <vt:lpstr>Pre-procedural topical anesthesia</vt:lpstr>
      <vt:lpstr>Take Home Points</vt:lpstr>
      <vt:lpstr>Take Home Points</vt:lpstr>
      <vt:lpstr>Recommended reading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 Management </dc:title>
  <dc:creator>Zeini, Mariam M.</dc:creator>
  <cp:lastModifiedBy>Zeini, Mariam M.</cp:lastModifiedBy>
  <cp:revision>1</cp:revision>
  <dcterms:created xsi:type="dcterms:W3CDTF">2020-06-21T17:45:59Z</dcterms:created>
  <dcterms:modified xsi:type="dcterms:W3CDTF">2020-06-24T14:27:05Z</dcterms:modified>
</cp:coreProperties>
</file>