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6" r:id="rId5"/>
    <p:sldId id="257" r:id="rId6"/>
    <p:sldId id="258" r:id="rId7"/>
    <p:sldId id="264" r:id="rId8"/>
    <p:sldId id="262" r:id="rId9"/>
    <p:sldId id="263" r:id="rId10"/>
    <p:sldId id="265" r:id="rId11"/>
    <p:sldId id="268" r:id="rId12"/>
    <p:sldId id="267" r:id="rId13"/>
    <p:sldId id="266" r:id="rId14"/>
    <p:sldId id="322" r:id="rId15"/>
    <p:sldId id="259" r:id="rId16"/>
    <p:sldId id="321" r:id="rId17"/>
    <p:sldId id="323" r:id="rId18"/>
    <p:sldId id="324" r:id="rId19"/>
    <p:sldId id="325" r:id="rId20"/>
    <p:sldId id="326" r:id="rId21"/>
    <p:sldId id="327" r:id="rId22"/>
    <p:sldId id="32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0ABE1-B794-44BF-B619-ADA34A3E159A}" v="183" dt="2020-06-24T12:47:16.638"/>
    <p1510:client id="{BFC8AD74-22BD-3C17-33C3-6901EE5717C6}" v="119" dt="2020-06-23T17:28:25.549"/>
  </p1510:revLst>
</p1510:revInfo>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ini, Mariam M." userId="fb302b2c-584f-49eb-8158-f1abad9b9c62" providerId="ADAL" clId="{3C5A2831-51BC-400B-A727-CF225E621329}"/>
    <pc:docChg chg="undo custSel mod addSld delSld modSld">
      <pc:chgData name="Zeini, Mariam M." userId="fb302b2c-584f-49eb-8158-f1abad9b9c62" providerId="ADAL" clId="{3C5A2831-51BC-400B-A727-CF225E621329}" dt="2020-05-27T16:51:01.852" v="2648" actId="27636"/>
      <pc:docMkLst>
        <pc:docMk/>
      </pc:docMkLst>
      <pc:sldChg chg="addSp modSp">
        <pc:chgData name="Zeini, Mariam M." userId="fb302b2c-584f-49eb-8158-f1abad9b9c62" providerId="ADAL" clId="{3C5A2831-51BC-400B-A727-CF225E621329}" dt="2020-05-27T16:51:01.852" v="2648" actId="27636"/>
        <pc:sldMkLst>
          <pc:docMk/>
          <pc:sldMk cId="1581023764" sldId="256"/>
        </pc:sldMkLst>
        <pc:spChg chg="mod">
          <ac:chgData name="Zeini, Mariam M." userId="fb302b2c-584f-49eb-8158-f1abad9b9c62" providerId="ADAL" clId="{3C5A2831-51BC-400B-A727-CF225E621329}" dt="2020-05-27T16:47:25.938" v="2589" actId="20577"/>
          <ac:spMkLst>
            <pc:docMk/>
            <pc:sldMk cId="1581023764" sldId="256"/>
            <ac:spMk id="2" creationId="{3B96ED15-2691-46D4-B724-9F351E68C304}"/>
          </ac:spMkLst>
        </pc:spChg>
        <pc:spChg chg="mod">
          <ac:chgData name="Zeini, Mariam M." userId="fb302b2c-584f-49eb-8158-f1abad9b9c62" providerId="ADAL" clId="{3C5A2831-51BC-400B-A727-CF225E621329}" dt="2020-05-27T16:51:01.852" v="2648" actId="27636"/>
          <ac:spMkLst>
            <pc:docMk/>
            <pc:sldMk cId="1581023764" sldId="256"/>
            <ac:spMk id="3" creationId="{15D2C22A-87A1-4FAE-A5D7-4A5DAD673423}"/>
          </ac:spMkLst>
        </pc:spChg>
        <pc:spChg chg="add mod">
          <ac:chgData name="Zeini, Mariam M." userId="fb302b2c-584f-49eb-8158-f1abad9b9c62" providerId="ADAL" clId="{3C5A2831-51BC-400B-A727-CF225E621329}" dt="2020-05-27T16:48:05.849" v="2645" actId="1076"/>
          <ac:spMkLst>
            <pc:docMk/>
            <pc:sldMk cId="1581023764" sldId="256"/>
            <ac:spMk id="4" creationId="{62159477-8101-422C-A7C7-6BA7D8FC1009}"/>
          </ac:spMkLst>
        </pc:spChg>
      </pc:sldChg>
      <pc:sldChg chg="modSp modAnim">
        <pc:chgData name="Zeini, Mariam M." userId="fb302b2c-584f-49eb-8158-f1abad9b9c62" providerId="ADAL" clId="{3C5A2831-51BC-400B-A727-CF225E621329}" dt="2020-05-27T16:21:54.430" v="1204" actId="20577"/>
        <pc:sldMkLst>
          <pc:docMk/>
          <pc:sldMk cId="4208498700" sldId="266"/>
        </pc:sldMkLst>
        <pc:spChg chg="mod">
          <ac:chgData name="Zeini, Mariam M." userId="fb302b2c-584f-49eb-8158-f1abad9b9c62" providerId="ADAL" clId="{3C5A2831-51BC-400B-A727-CF225E621329}" dt="2020-05-27T16:21:54.430" v="1204" actId="20577"/>
          <ac:spMkLst>
            <pc:docMk/>
            <pc:sldMk cId="4208498700" sldId="266"/>
            <ac:spMk id="3" creationId="{BC110BDC-5808-4860-B2F9-CD78732C2DD8}"/>
          </ac:spMkLst>
        </pc:spChg>
      </pc:sldChg>
      <pc:sldChg chg="addSp delSp modSp mod setBg">
        <pc:chgData name="Zeini, Mariam M." userId="fb302b2c-584f-49eb-8158-f1abad9b9c62" providerId="ADAL" clId="{3C5A2831-51BC-400B-A727-CF225E621329}" dt="2020-05-27T16:42:12.931" v="2463" actId="20577"/>
        <pc:sldMkLst>
          <pc:docMk/>
          <pc:sldMk cId="1606565266" sldId="322"/>
        </pc:sldMkLst>
        <pc:spChg chg="mod">
          <ac:chgData name="Zeini, Mariam M." userId="fb302b2c-584f-49eb-8158-f1abad9b9c62" providerId="ADAL" clId="{3C5A2831-51BC-400B-A727-CF225E621329}" dt="2020-05-27T16:41:44.623" v="2420" actId="26606"/>
          <ac:spMkLst>
            <pc:docMk/>
            <pc:sldMk cId="1606565266" sldId="322"/>
            <ac:spMk id="2" creationId="{15831A53-FF5A-434A-B3B3-B50874015689}"/>
          </ac:spMkLst>
        </pc:spChg>
        <pc:spChg chg="add del mod">
          <ac:chgData name="Zeini, Mariam M." userId="fb302b2c-584f-49eb-8158-f1abad9b9c62" providerId="ADAL" clId="{3C5A2831-51BC-400B-A727-CF225E621329}" dt="2020-05-27T16:41:44.623" v="2420" actId="26606"/>
          <ac:spMkLst>
            <pc:docMk/>
            <pc:sldMk cId="1606565266" sldId="322"/>
            <ac:spMk id="3" creationId="{8DE074B8-C2F4-461A-B38C-A0DACE051591}"/>
          </ac:spMkLst>
        </pc:spChg>
        <pc:spChg chg="add del">
          <ac:chgData name="Zeini, Mariam M." userId="fb302b2c-584f-49eb-8158-f1abad9b9c62" providerId="ADAL" clId="{3C5A2831-51BC-400B-A727-CF225E621329}" dt="2020-05-27T16:41:44.529" v="2419" actId="26606"/>
          <ac:spMkLst>
            <pc:docMk/>
            <pc:sldMk cId="1606565266" sldId="322"/>
            <ac:spMk id="9" creationId="{B2A773CA-28F4-49C2-BFA3-49A5867C7AFB}"/>
          </ac:spMkLst>
        </pc:spChg>
        <pc:spChg chg="add del">
          <ac:chgData name="Zeini, Mariam M." userId="fb302b2c-584f-49eb-8158-f1abad9b9c62" providerId="ADAL" clId="{3C5A2831-51BC-400B-A727-CF225E621329}" dt="2020-05-27T16:41:44.529" v="2419" actId="26606"/>
          <ac:spMkLst>
            <pc:docMk/>
            <pc:sldMk cId="1606565266" sldId="322"/>
            <ac:spMk id="13" creationId="{3009A16D-868B-4145-BBC6-555098537EC2}"/>
          </ac:spMkLst>
        </pc:spChg>
        <pc:spChg chg="add del">
          <ac:chgData name="Zeini, Mariam M." userId="fb302b2c-584f-49eb-8158-f1abad9b9c62" providerId="ADAL" clId="{3C5A2831-51BC-400B-A727-CF225E621329}" dt="2020-05-27T16:41:44.529" v="2419" actId="26606"/>
          <ac:spMkLst>
            <pc:docMk/>
            <pc:sldMk cId="1606565266" sldId="322"/>
            <ac:spMk id="17" creationId="{2DCAE5CF-5D29-4779-83E1-BDB64E4F30E5}"/>
          </ac:spMkLst>
        </pc:spChg>
        <pc:spChg chg="add">
          <ac:chgData name="Zeini, Mariam M." userId="fb302b2c-584f-49eb-8158-f1abad9b9c62" providerId="ADAL" clId="{3C5A2831-51BC-400B-A727-CF225E621329}" dt="2020-05-27T16:41:44.623" v="2420" actId="26606"/>
          <ac:spMkLst>
            <pc:docMk/>
            <pc:sldMk cId="1606565266" sldId="322"/>
            <ac:spMk id="19" creationId="{B2A773CA-28F4-49C2-BFA3-49A5867C7AFB}"/>
          </ac:spMkLst>
        </pc:spChg>
        <pc:spChg chg="add">
          <ac:chgData name="Zeini, Mariam M." userId="fb302b2c-584f-49eb-8158-f1abad9b9c62" providerId="ADAL" clId="{3C5A2831-51BC-400B-A727-CF225E621329}" dt="2020-05-27T16:41:44.623" v="2420" actId="26606"/>
          <ac:spMkLst>
            <pc:docMk/>
            <pc:sldMk cId="1606565266" sldId="322"/>
            <ac:spMk id="21" creationId="{3009A16D-868B-4145-BBC6-555098537EC2}"/>
          </ac:spMkLst>
        </pc:spChg>
        <pc:spChg chg="add">
          <ac:chgData name="Zeini, Mariam M." userId="fb302b2c-584f-49eb-8158-f1abad9b9c62" providerId="ADAL" clId="{3C5A2831-51BC-400B-A727-CF225E621329}" dt="2020-05-27T16:41:44.623" v="2420" actId="26606"/>
          <ac:spMkLst>
            <pc:docMk/>
            <pc:sldMk cId="1606565266" sldId="322"/>
            <ac:spMk id="23" creationId="{2DCAE5CF-5D29-4779-83E1-BDB64E4F30E5}"/>
          </ac:spMkLst>
        </pc:spChg>
        <pc:graphicFrameChg chg="add del">
          <ac:chgData name="Zeini, Mariam M." userId="fb302b2c-584f-49eb-8158-f1abad9b9c62" providerId="ADAL" clId="{3C5A2831-51BC-400B-A727-CF225E621329}" dt="2020-05-27T16:41:44.529" v="2419" actId="26606"/>
          <ac:graphicFrameMkLst>
            <pc:docMk/>
            <pc:sldMk cId="1606565266" sldId="322"/>
            <ac:graphicFrameMk id="5" creationId="{E391F33E-9AD6-4ADD-934C-40E3E1ED5942}"/>
          </ac:graphicFrameMkLst>
        </pc:graphicFrameChg>
        <pc:graphicFrameChg chg="add mod">
          <ac:chgData name="Zeini, Mariam M." userId="fb302b2c-584f-49eb-8158-f1abad9b9c62" providerId="ADAL" clId="{3C5A2831-51BC-400B-A727-CF225E621329}" dt="2020-05-27T16:42:12.931" v="2463" actId="20577"/>
          <ac:graphicFrameMkLst>
            <pc:docMk/>
            <pc:sldMk cId="1606565266" sldId="322"/>
            <ac:graphicFrameMk id="24" creationId="{695A593B-36EB-4D29-8699-08E6AE3A9D1E}"/>
          </ac:graphicFrameMkLst>
        </pc:graphicFrameChg>
        <pc:picChg chg="add del">
          <ac:chgData name="Zeini, Mariam M." userId="fb302b2c-584f-49eb-8158-f1abad9b9c62" providerId="ADAL" clId="{3C5A2831-51BC-400B-A727-CF225E621329}" dt="2020-05-27T16:41:44.529" v="2419" actId="26606"/>
          <ac:picMkLst>
            <pc:docMk/>
            <pc:sldMk cId="1606565266" sldId="322"/>
            <ac:picMk id="11" creationId="{5D7C72BA-4476-4E4B-BC37-9A75FD0C5951}"/>
          </ac:picMkLst>
        </pc:picChg>
        <pc:picChg chg="add del">
          <ac:chgData name="Zeini, Mariam M." userId="fb302b2c-584f-49eb-8158-f1abad9b9c62" providerId="ADAL" clId="{3C5A2831-51BC-400B-A727-CF225E621329}" dt="2020-05-27T16:41:44.529" v="2419" actId="26606"/>
          <ac:picMkLst>
            <pc:docMk/>
            <pc:sldMk cId="1606565266" sldId="322"/>
            <ac:picMk id="15" creationId="{3992EB33-38E1-4175-8EE2-9BB8CC159C7B}"/>
          </ac:picMkLst>
        </pc:picChg>
        <pc:picChg chg="add">
          <ac:chgData name="Zeini, Mariam M." userId="fb302b2c-584f-49eb-8158-f1abad9b9c62" providerId="ADAL" clId="{3C5A2831-51BC-400B-A727-CF225E621329}" dt="2020-05-27T16:41:44.623" v="2420" actId="26606"/>
          <ac:picMkLst>
            <pc:docMk/>
            <pc:sldMk cId="1606565266" sldId="322"/>
            <ac:picMk id="20" creationId="{5D7C72BA-4476-4E4B-BC37-9A75FD0C5951}"/>
          </ac:picMkLst>
        </pc:picChg>
        <pc:picChg chg="add">
          <ac:chgData name="Zeini, Mariam M." userId="fb302b2c-584f-49eb-8158-f1abad9b9c62" providerId="ADAL" clId="{3C5A2831-51BC-400B-A727-CF225E621329}" dt="2020-05-27T16:41:44.623" v="2420" actId="26606"/>
          <ac:picMkLst>
            <pc:docMk/>
            <pc:sldMk cId="1606565266" sldId="322"/>
            <ac:picMk id="22" creationId="{3992EB33-38E1-4175-8EE2-9BB8CC159C7B}"/>
          </ac:picMkLst>
        </pc:picChg>
      </pc:sldChg>
      <pc:sldChg chg="addSp delSp modSp add mod setBg">
        <pc:chgData name="Zeini, Mariam M." userId="fb302b2c-584f-49eb-8158-f1abad9b9c62" providerId="ADAL" clId="{3C5A2831-51BC-400B-A727-CF225E621329}" dt="2020-05-27T16:41:12.129" v="2417" actId="26606"/>
        <pc:sldMkLst>
          <pc:docMk/>
          <pc:sldMk cId="692435535" sldId="323"/>
        </pc:sldMkLst>
        <pc:spChg chg="mod">
          <ac:chgData name="Zeini, Mariam M." userId="fb302b2c-584f-49eb-8158-f1abad9b9c62" providerId="ADAL" clId="{3C5A2831-51BC-400B-A727-CF225E621329}" dt="2020-05-27T16:41:12.129" v="2417" actId="26606"/>
          <ac:spMkLst>
            <pc:docMk/>
            <pc:sldMk cId="692435535" sldId="323"/>
            <ac:spMk id="2" creationId="{749D404A-FFE7-4A41-A866-5E86BC4B61E9}"/>
          </ac:spMkLst>
        </pc:spChg>
        <pc:spChg chg="del mod">
          <ac:chgData name="Zeini, Mariam M." userId="fb302b2c-584f-49eb-8158-f1abad9b9c62" providerId="ADAL" clId="{3C5A2831-51BC-400B-A727-CF225E621329}" dt="2020-05-27T16:41:12.129" v="2417" actId="26606"/>
          <ac:spMkLst>
            <pc:docMk/>
            <pc:sldMk cId="692435535" sldId="323"/>
            <ac:spMk id="3" creationId="{B2AD4EED-3682-4749-B519-BDC34EB72081}"/>
          </ac:spMkLst>
        </pc:spChg>
        <pc:spChg chg="add">
          <ac:chgData name="Zeini, Mariam M." userId="fb302b2c-584f-49eb-8158-f1abad9b9c62" providerId="ADAL" clId="{3C5A2831-51BC-400B-A727-CF225E621329}" dt="2020-05-27T16:41:12.129" v="2417" actId="26606"/>
          <ac:spMkLst>
            <pc:docMk/>
            <pc:sldMk cId="692435535" sldId="323"/>
            <ac:spMk id="9" creationId="{B2A773CA-28F4-49C2-BFA3-49A5867C7AFB}"/>
          </ac:spMkLst>
        </pc:spChg>
        <pc:spChg chg="add">
          <ac:chgData name="Zeini, Mariam M." userId="fb302b2c-584f-49eb-8158-f1abad9b9c62" providerId="ADAL" clId="{3C5A2831-51BC-400B-A727-CF225E621329}" dt="2020-05-27T16:41:12.129" v="2417" actId="26606"/>
          <ac:spMkLst>
            <pc:docMk/>
            <pc:sldMk cId="692435535" sldId="323"/>
            <ac:spMk id="13" creationId="{3009A16D-868B-4145-BBC6-555098537EC2}"/>
          </ac:spMkLst>
        </pc:spChg>
        <pc:spChg chg="add">
          <ac:chgData name="Zeini, Mariam M." userId="fb302b2c-584f-49eb-8158-f1abad9b9c62" providerId="ADAL" clId="{3C5A2831-51BC-400B-A727-CF225E621329}" dt="2020-05-27T16:41:12.129" v="2417" actId="26606"/>
          <ac:spMkLst>
            <pc:docMk/>
            <pc:sldMk cId="692435535" sldId="323"/>
            <ac:spMk id="17" creationId="{2DCAE5CF-5D29-4779-83E1-BDB64E4F30E5}"/>
          </ac:spMkLst>
        </pc:spChg>
        <pc:graphicFrameChg chg="add">
          <ac:chgData name="Zeini, Mariam M." userId="fb302b2c-584f-49eb-8158-f1abad9b9c62" providerId="ADAL" clId="{3C5A2831-51BC-400B-A727-CF225E621329}" dt="2020-05-27T16:41:12.129" v="2417" actId="26606"/>
          <ac:graphicFrameMkLst>
            <pc:docMk/>
            <pc:sldMk cId="692435535" sldId="323"/>
            <ac:graphicFrameMk id="5" creationId="{375609E5-EE00-4C8A-A6BB-F1DAA19D822B}"/>
          </ac:graphicFrameMkLst>
        </pc:graphicFrameChg>
        <pc:picChg chg="add">
          <ac:chgData name="Zeini, Mariam M." userId="fb302b2c-584f-49eb-8158-f1abad9b9c62" providerId="ADAL" clId="{3C5A2831-51BC-400B-A727-CF225E621329}" dt="2020-05-27T16:41:12.129" v="2417" actId="26606"/>
          <ac:picMkLst>
            <pc:docMk/>
            <pc:sldMk cId="692435535" sldId="323"/>
            <ac:picMk id="11" creationId="{5D7C72BA-4476-4E4B-BC37-9A75FD0C5951}"/>
          </ac:picMkLst>
        </pc:picChg>
        <pc:picChg chg="add">
          <ac:chgData name="Zeini, Mariam M." userId="fb302b2c-584f-49eb-8158-f1abad9b9c62" providerId="ADAL" clId="{3C5A2831-51BC-400B-A727-CF225E621329}" dt="2020-05-27T16:41:12.129" v="2417" actId="26606"/>
          <ac:picMkLst>
            <pc:docMk/>
            <pc:sldMk cId="692435535" sldId="323"/>
            <ac:picMk id="15" creationId="{3992EB33-38E1-4175-8EE2-9BB8CC159C7B}"/>
          </ac:picMkLst>
        </pc:picChg>
      </pc:sldChg>
      <pc:sldChg chg="addSp delSp modSp add mod setBg">
        <pc:chgData name="Zeini, Mariam M." userId="fb302b2c-584f-49eb-8158-f1abad9b9c62" providerId="ADAL" clId="{3C5A2831-51BC-400B-A727-CF225E621329}" dt="2020-05-27T16:41:04.026" v="2416" actId="26606"/>
        <pc:sldMkLst>
          <pc:docMk/>
          <pc:sldMk cId="3163035971" sldId="324"/>
        </pc:sldMkLst>
        <pc:spChg chg="mod">
          <ac:chgData name="Zeini, Mariam M." userId="fb302b2c-584f-49eb-8158-f1abad9b9c62" providerId="ADAL" clId="{3C5A2831-51BC-400B-A727-CF225E621329}" dt="2020-05-27T16:41:04.026" v="2416" actId="26606"/>
          <ac:spMkLst>
            <pc:docMk/>
            <pc:sldMk cId="3163035971" sldId="324"/>
            <ac:spMk id="2" creationId="{3FDC925C-5CC2-48B4-B5A2-ACB430139F7B}"/>
          </ac:spMkLst>
        </pc:spChg>
        <pc:spChg chg="del mod">
          <ac:chgData name="Zeini, Mariam M." userId="fb302b2c-584f-49eb-8158-f1abad9b9c62" providerId="ADAL" clId="{3C5A2831-51BC-400B-A727-CF225E621329}" dt="2020-05-27T16:41:04.026" v="2416" actId="26606"/>
          <ac:spMkLst>
            <pc:docMk/>
            <pc:sldMk cId="3163035971" sldId="324"/>
            <ac:spMk id="3" creationId="{8A8AD6E6-26A3-4F48-9D7C-F128818DE6F4}"/>
          </ac:spMkLst>
        </pc:spChg>
        <pc:spChg chg="add">
          <ac:chgData name="Zeini, Mariam M." userId="fb302b2c-584f-49eb-8158-f1abad9b9c62" providerId="ADAL" clId="{3C5A2831-51BC-400B-A727-CF225E621329}" dt="2020-05-27T16:41:04.026" v="2416" actId="26606"/>
          <ac:spMkLst>
            <pc:docMk/>
            <pc:sldMk cId="3163035971" sldId="324"/>
            <ac:spMk id="9" creationId="{B2A773CA-28F4-49C2-BFA3-49A5867C7AFB}"/>
          </ac:spMkLst>
        </pc:spChg>
        <pc:spChg chg="add">
          <ac:chgData name="Zeini, Mariam M." userId="fb302b2c-584f-49eb-8158-f1abad9b9c62" providerId="ADAL" clId="{3C5A2831-51BC-400B-A727-CF225E621329}" dt="2020-05-27T16:41:04.026" v="2416" actId="26606"/>
          <ac:spMkLst>
            <pc:docMk/>
            <pc:sldMk cId="3163035971" sldId="324"/>
            <ac:spMk id="13" creationId="{3009A16D-868B-4145-BBC6-555098537EC2}"/>
          </ac:spMkLst>
        </pc:spChg>
        <pc:spChg chg="add">
          <ac:chgData name="Zeini, Mariam M." userId="fb302b2c-584f-49eb-8158-f1abad9b9c62" providerId="ADAL" clId="{3C5A2831-51BC-400B-A727-CF225E621329}" dt="2020-05-27T16:41:04.026" v="2416" actId="26606"/>
          <ac:spMkLst>
            <pc:docMk/>
            <pc:sldMk cId="3163035971" sldId="324"/>
            <ac:spMk id="17" creationId="{2DCAE5CF-5D29-4779-83E1-BDB64E4F30E5}"/>
          </ac:spMkLst>
        </pc:spChg>
        <pc:graphicFrameChg chg="add">
          <ac:chgData name="Zeini, Mariam M." userId="fb302b2c-584f-49eb-8158-f1abad9b9c62" providerId="ADAL" clId="{3C5A2831-51BC-400B-A727-CF225E621329}" dt="2020-05-27T16:41:04.026" v="2416" actId="26606"/>
          <ac:graphicFrameMkLst>
            <pc:docMk/>
            <pc:sldMk cId="3163035971" sldId="324"/>
            <ac:graphicFrameMk id="5" creationId="{BC7C8BEE-0474-4249-8ACC-1C9E4C1239B6}"/>
          </ac:graphicFrameMkLst>
        </pc:graphicFrameChg>
        <pc:picChg chg="add">
          <ac:chgData name="Zeini, Mariam M." userId="fb302b2c-584f-49eb-8158-f1abad9b9c62" providerId="ADAL" clId="{3C5A2831-51BC-400B-A727-CF225E621329}" dt="2020-05-27T16:41:04.026" v="2416" actId="26606"/>
          <ac:picMkLst>
            <pc:docMk/>
            <pc:sldMk cId="3163035971" sldId="324"/>
            <ac:picMk id="11" creationId="{5D7C72BA-4476-4E4B-BC37-9A75FD0C5951}"/>
          </ac:picMkLst>
        </pc:picChg>
        <pc:picChg chg="add">
          <ac:chgData name="Zeini, Mariam M." userId="fb302b2c-584f-49eb-8158-f1abad9b9c62" providerId="ADAL" clId="{3C5A2831-51BC-400B-A727-CF225E621329}" dt="2020-05-27T16:41:04.026" v="2416" actId="26606"/>
          <ac:picMkLst>
            <pc:docMk/>
            <pc:sldMk cId="3163035971" sldId="324"/>
            <ac:picMk id="15" creationId="{3992EB33-38E1-4175-8EE2-9BB8CC159C7B}"/>
          </ac:picMkLst>
        </pc:picChg>
      </pc:sldChg>
      <pc:sldChg chg="addSp modSp add modAnim">
        <pc:chgData name="Zeini, Mariam M." userId="fb302b2c-584f-49eb-8158-f1abad9b9c62" providerId="ADAL" clId="{3C5A2831-51BC-400B-A727-CF225E621329}" dt="2020-05-27T16:45:35.488" v="2477" actId="1076"/>
        <pc:sldMkLst>
          <pc:docMk/>
          <pc:sldMk cId="2128658612" sldId="325"/>
        </pc:sldMkLst>
        <pc:spChg chg="mod">
          <ac:chgData name="Zeini, Mariam M." userId="fb302b2c-584f-49eb-8158-f1abad9b9c62" providerId="ADAL" clId="{3C5A2831-51BC-400B-A727-CF225E621329}" dt="2020-05-27T16:21:06.558" v="1156" actId="20577"/>
          <ac:spMkLst>
            <pc:docMk/>
            <pc:sldMk cId="2128658612" sldId="325"/>
            <ac:spMk id="2" creationId="{57EEAB26-AB65-4815-8AD8-4402CC9F7418}"/>
          </ac:spMkLst>
        </pc:spChg>
        <pc:spChg chg="mod">
          <ac:chgData name="Zeini, Mariam M." userId="fb302b2c-584f-49eb-8158-f1abad9b9c62" providerId="ADAL" clId="{3C5A2831-51BC-400B-A727-CF225E621329}" dt="2020-05-27T16:45:35.488" v="2477" actId="1076"/>
          <ac:spMkLst>
            <pc:docMk/>
            <pc:sldMk cId="2128658612" sldId="325"/>
            <ac:spMk id="3" creationId="{A7462809-7961-4712-ACFE-1B31E90AF642}"/>
          </ac:spMkLst>
        </pc:spChg>
        <pc:spChg chg="add mod">
          <ac:chgData name="Zeini, Mariam M." userId="fb302b2c-584f-49eb-8158-f1abad9b9c62" providerId="ADAL" clId="{3C5A2831-51BC-400B-A727-CF225E621329}" dt="2020-05-27T16:45:31.200" v="2474" actId="1076"/>
          <ac:spMkLst>
            <pc:docMk/>
            <pc:sldMk cId="2128658612" sldId="325"/>
            <ac:spMk id="6" creationId="{F43D24B3-D6DB-4B56-932D-58B171570782}"/>
          </ac:spMkLst>
        </pc:spChg>
        <pc:picChg chg="add mod">
          <ac:chgData name="Zeini, Mariam M." userId="fb302b2c-584f-49eb-8158-f1abad9b9c62" providerId="ADAL" clId="{3C5A2831-51BC-400B-A727-CF225E621329}" dt="2020-05-27T16:45:31.200" v="2474" actId="1076"/>
          <ac:picMkLst>
            <pc:docMk/>
            <pc:sldMk cId="2128658612" sldId="325"/>
            <ac:picMk id="5" creationId="{AC950520-D03A-45F9-830A-4AD3D6D9932D}"/>
          </ac:picMkLst>
        </pc:picChg>
      </pc:sldChg>
      <pc:sldChg chg="addSp modSp add">
        <pc:chgData name="Zeini, Mariam M." userId="fb302b2c-584f-49eb-8158-f1abad9b9c62" providerId="ADAL" clId="{3C5A2831-51BC-400B-A727-CF225E621329}" dt="2020-05-27T16:45:55.707" v="2488" actId="404"/>
        <pc:sldMkLst>
          <pc:docMk/>
          <pc:sldMk cId="2187233783" sldId="326"/>
        </pc:sldMkLst>
        <pc:spChg chg="mod">
          <ac:chgData name="Zeini, Mariam M." userId="fb302b2c-584f-49eb-8158-f1abad9b9c62" providerId="ADAL" clId="{3C5A2831-51BC-400B-A727-CF225E621329}" dt="2020-05-27T16:32:47.567" v="1957" actId="20577"/>
          <ac:spMkLst>
            <pc:docMk/>
            <pc:sldMk cId="2187233783" sldId="326"/>
            <ac:spMk id="2" creationId="{996D2D2F-881F-4C94-AA9E-75888B35D95B}"/>
          </ac:spMkLst>
        </pc:spChg>
        <pc:spChg chg="mod">
          <ac:chgData name="Zeini, Mariam M." userId="fb302b2c-584f-49eb-8158-f1abad9b9c62" providerId="ADAL" clId="{3C5A2831-51BC-400B-A727-CF225E621329}" dt="2020-05-27T16:44:19.167" v="2468" actId="14100"/>
          <ac:spMkLst>
            <pc:docMk/>
            <pc:sldMk cId="2187233783" sldId="326"/>
            <ac:spMk id="3" creationId="{B12C7875-F8E5-43ED-8C2A-9ACA5EA6265E}"/>
          </ac:spMkLst>
        </pc:spChg>
        <pc:spChg chg="add mod">
          <ac:chgData name="Zeini, Mariam M." userId="fb302b2c-584f-49eb-8158-f1abad9b9c62" providerId="ADAL" clId="{3C5A2831-51BC-400B-A727-CF225E621329}" dt="2020-05-27T16:45:55.707" v="2488" actId="404"/>
          <ac:spMkLst>
            <pc:docMk/>
            <pc:sldMk cId="2187233783" sldId="326"/>
            <ac:spMk id="6" creationId="{469D2D56-0BF8-4D8B-8247-E9B8831B203C}"/>
          </ac:spMkLst>
        </pc:spChg>
        <pc:picChg chg="add mod">
          <ac:chgData name="Zeini, Mariam M." userId="fb302b2c-584f-49eb-8158-f1abad9b9c62" providerId="ADAL" clId="{3C5A2831-51BC-400B-A727-CF225E621329}" dt="2020-05-27T16:44:20.527" v="2469" actId="1076"/>
          <ac:picMkLst>
            <pc:docMk/>
            <pc:sldMk cId="2187233783" sldId="326"/>
            <ac:picMk id="5" creationId="{2EB825B0-AFB9-473D-B644-1F145A60FD90}"/>
          </ac:picMkLst>
        </pc:picChg>
      </pc:sldChg>
      <pc:sldChg chg="modSp add">
        <pc:chgData name="Zeini, Mariam M." userId="fb302b2c-584f-49eb-8158-f1abad9b9c62" providerId="ADAL" clId="{3C5A2831-51BC-400B-A727-CF225E621329}" dt="2020-05-27T16:46:40.685" v="2566" actId="5793"/>
        <pc:sldMkLst>
          <pc:docMk/>
          <pc:sldMk cId="3584800855" sldId="327"/>
        </pc:sldMkLst>
        <pc:spChg chg="mod">
          <ac:chgData name="Zeini, Mariam M." userId="fb302b2c-584f-49eb-8158-f1abad9b9c62" providerId="ADAL" clId="{3C5A2831-51BC-400B-A727-CF225E621329}" dt="2020-05-27T16:37:24.024" v="2373" actId="20577"/>
          <ac:spMkLst>
            <pc:docMk/>
            <pc:sldMk cId="3584800855" sldId="327"/>
            <ac:spMk id="2" creationId="{B751C04B-1983-44A0-9D24-B3FD97ACBADD}"/>
          </ac:spMkLst>
        </pc:spChg>
        <pc:spChg chg="mod">
          <ac:chgData name="Zeini, Mariam M." userId="fb302b2c-584f-49eb-8158-f1abad9b9c62" providerId="ADAL" clId="{3C5A2831-51BC-400B-A727-CF225E621329}" dt="2020-05-27T16:46:40.685" v="2566" actId="5793"/>
          <ac:spMkLst>
            <pc:docMk/>
            <pc:sldMk cId="3584800855" sldId="327"/>
            <ac:spMk id="3" creationId="{2B5B44F9-DFFF-41AD-BF14-D4702E9E62A9}"/>
          </ac:spMkLst>
        </pc:spChg>
      </pc:sldChg>
      <pc:sldChg chg="modSp add">
        <pc:chgData name="Zeini, Mariam M." userId="fb302b2c-584f-49eb-8158-f1abad9b9c62" providerId="ADAL" clId="{3C5A2831-51BC-400B-A727-CF225E621329}" dt="2020-05-27T16:39:30.470" v="2379" actId="20577"/>
        <pc:sldMkLst>
          <pc:docMk/>
          <pc:sldMk cId="4168845723" sldId="328"/>
        </pc:sldMkLst>
        <pc:spChg chg="mod">
          <ac:chgData name="Zeini, Mariam M." userId="fb302b2c-584f-49eb-8158-f1abad9b9c62" providerId="ADAL" clId="{3C5A2831-51BC-400B-A727-CF225E621329}" dt="2020-05-27T16:36:04.576" v="2351" actId="20577"/>
          <ac:spMkLst>
            <pc:docMk/>
            <pc:sldMk cId="4168845723" sldId="328"/>
            <ac:spMk id="2" creationId="{3EE27EF3-F5FF-4E7F-8107-6D0936AFC395}"/>
          </ac:spMkLst>
        </pc:spChg>
        <pc:spChg chg="mod">
          <ac:chgData name="Zeini, Mariam M." userId="fb302b2c-584f-49eb-8158-f1abad9b9c62" providerId="ADAL" clId="{3C5A2831-51BC-400B-A727-CF225E621329}" dt="2020-05-27T16:39:30.470" v="2379" actId="20577"/>
          <ac:spMkLst>
            <pc:docMk/>
            <pc:sldMk cId="4168845723" sldId="328"/>
            <ac:spMk id="3" creationId="{F8289B95-8C45-4F53-9A7C-FC5927447C52}"/>
          </ac:spMkLst>
        </pc:spChg>
      </pc:sldChg>
      <pc:sldChg chg="add del">
        <pc:chgData name="Zeini, Mariam M." userId="fb302b2c-584f-49eb-8158-f1abad9b9c62" providerId="ADAL" clId="{3C5A2831-51BC-400B-A727-CF225E621329}" dt="2020-05-27T16:46:32.334" v="2562"/>
        <pc:sldMkLst>
          <pc:docMk/>
          <pc:sldMk cId="1903051531" sldId="329"/>
        </pc:sldMkLst>
      </pc:sldChg>
    </pc:docChg>
  </pc:docChgLst>
  <pc:docChgLst>
    <pc:chgData name="Zeini, Mariam M." userId="S::mariam.zeini@orlandohealth.com::fb302b2c-584f-49eb-8158-f1abad9b9c62" providerId="AD" clId="Web-{BFC8AD74-22BD-3C17-33C3-6901EE5717C6}"/>
    <pc:docChg chg="modSld sldOrd">
      <pc:chgData name="Zeini, Mariam M." userId="S::mariam.zeini@orlandohealth.com::fb302b2c-584f-49eb-8158-f1abad9b9c62" providerId="AD" clId="Web-{BFC8AD74-22BD-3C17-33C3-6901EE5717C6}" dt="2020-06-23T17:28:25.162" v="113" actId="20577"/>
      <pc:docMkLst>
        <pc:docMk/>
      </pc:docMkLst>
      <pc:sldChg chg="modSp">
        <pc:chgData name="Zeini, Mariam M." userId="S::mariam.zeini@orlandohealth.com::fb302b2c-584f-49eb-8158-f1abad9b9c62" providerId="AD" clId="Web-{BFC8AD74-22BD-3C17-33C3-6901EE5717C6}" dt="2020-06-23T17:24:08.073" v="40" actId="20577"/>
        <pc:sldMkLst>
          <pc:docMk/>
          <pc:sldMk cId="4208498700" sldId="266"/>
        </pc:sldMkLst>
        <pc:spChg chg="mod">
          <ac:chgData name="Zeini, Mariam M." userId="S::mariam.zeini@orlandohealth.com::fb302b2c-584f-49eb-8158-f1abad9b9c62" providerId="AD" clId="Web-{BFC8AD74-22BD-3C17-33C3-6901EE5717C6}" dt="2020-06-23T17:24:08.073" v="40" actId="20577"/>
          <ac:spMkLst>
            <pc:docMk/>
            <pc:sldMk cId="4208498700" sldId="266"/>
            <ac:spMk id="2" creationId="{E28A9393-316D-492D-932A-73AC3C5226B0}"/>
          </ac:spMkLst>
        </pc:spChg>
      </pc:sldChg>
      <pc:sldChg chg="modSp">
        <pc:chgData name="Zeini, Mariam M." userId="S::mariam.zeini@orlandohealth.com::fb302b2c-584f-49eb-8158-f1abad9b9c62" providerId="AD" clId="Web-{BFC8AD74-22BD-3C17-33C3-6901EE5717C6}" dt="2020-06-23T17:24:18.073" v="73" actId="20577"/>
        <pc:sldMkLst>
          <pc:docMk/>
          <pc:sldMk cId="692435535" sldId="323"/>
        </pc:sldMkLst>
        <pc:spChg chg="mod">
          <ac:chgData name="Zeini, Mariam M." userId="S::mariam.zeini@orlandohealth.com::fb302b2c-584f-49eb-8158-f1abad9b9c62" providerId="AD" clId="Web-{BFC8AD74-22BD-3C17-33C3-6901EE5717C6}" dt="2020-06-23T17:24:18.073" v="73" actId="20577"/>
          <ac:spMkLst>
            <pc:docMk/>
            <pc:sldMk cId="692435535" sldId="323"/>
            <ac:spMk id="2" creationId="{749D404A-FFE7-4A41-A866-5E86BC4B61E9}"/>
          </ac:spMkLst>
        </pc:spChg>
      </pc:sldChg>
      <pc:sldChg chg="modSp ord addAnim modAnim">
        <pc:chgData name="Zeini, Mariam M." userId="S::mariam.zeini@orlandohealth.com::fb302b2c-584f-49eb-8158-f1abad9b9c62" providerId="AD" clId="Web-{BFC8AD74-22BD-3C17-33C3-6901EE5717C6}" dt="2020-06-23T17:28:25.162" v="112" actId="20577"/>
        <pc:sldMkLst>
          <pc:docMk/>
          <pc:sldMk cId="2187233783" sldId="326"/>
        </pc:sldMkLst>
        <pc:spChg chg="mod">
          <ac:chgData name="Zeini, Mariam M." userId="S::mariam.zeini@orlandohealth.com::fb302b2c-584f-49eb-8158-f1abad9b9c62" providerId="AD" clId="Web-{BFC8AD74-22BD-3C17-33C3-6901EE5717C6}" dt="2020-06-23T17:24:15.011" v="53" actId="20577"/>
          <ac:spMkLst>
            <pc:docMk/>
            <pc:sldMk cId="2187233783" sldId="326"/>
            <ac:spMk id="2" creationId="{996D2D2F-881F-4C94-AA9E-75888B35D95B}"/>
          </ac:spMkLst>
        </pc:spChg>
        <pc:spChg chg="mod">
          <ac:chgData name="Zeini, Mariam M." userId="S::mariam.zeini@orlandohealth.com::fb302b2c-584f-49eb-8158-f1abad9b9c62" providerId="AD" clId="Web-{BFC8AD74-22BD-3C17-33C3-6901EE5717C6}" dt="2020-06-23T17:28:25.162" v="112" actId="20577"/>
          <ac:spMkLst>
            <pc:docMk/>
            <pc:sldMk cId="2187233783" sldId="326"/>
            <ac:spMk id="3" creationId="{B12C7875-F8E5-43ED-8C2A-9ACA5EA6265E}"/>
          </ac:spMkLst>
        </pc:spChg>
      </pc:sldChg>
    </pc:docChg>
  </pc:docChgLst>
  <pc:docChgLst>
    <pc:chgData name="Zeini, Mariam M." userId="fb302b2c-584f-49eb-8158-f1abad9b9c62" providerId="ADAL" clId="{1930ABE1-B794-44BF-B619-ADA34A3E159A}"/>
    <pc:docChg chg="modSld">
      <pc:chgData name="Zeini, Mariam M." userId="fb302b2c-584f-49eb-8158-f1abad9b9c62" providerId="ADAL" clId="{1930ABE1-B794-44BF-B619-ADA34A3E159A}" dt="2020-06-24T12:47:31.929" v="227" actId="404"/>
      <pc:docMkLst>
        <pc:docMk/>
      </pc:docMkLst>
      <pc:sldChg chg="modSp">
        <pc:chgData name="Zeini, Mariam M." userId="fb302b2c-584f-49eb-8158-f1abad9b9c62" providerId="ADAL" clId="{1930ABE1-B794-44BF-B619-ADA34A3E159A}" dt="2020-06-24T12:43:48.503" v="25" actId="20577"/>
        <pc:sldMkLst>
          <pc:docMk/>
          <pc:sldMk cId="1581023764" sldId="256"/>
        </pc:sldMkLst>
        <pc:spChg chg="mod">
          <ac:chgData name="Zeini, Mariam M." userId="fb302b2c-584f-49eb-8158-f1abad9b9c62" providerId="ADAL" clId="{1930ABE1-B794-44BF-B619-ADA34A3E159A}" dt="2020-06-24T12:43:48.503" v="25" actId="20577"/>
          <ac:spMkLst>
            <pc:docMk/>
            <pc:sldMk cId="1581023764" sldId="256"/>
            <ac:spMk id="3" creationId="{15D2C22A-87A1-4FAE-A5D7-4A5DAD673423}"/>
          </ac:spMkLst>
        </pc:spChg>
      </pc:sldChg>
      <pc:sldChg chg="modSp">
        <pc:chgData name="Zeini, Mariam M." userId="fb302b2c-584f-49eb-8158-f1abad9b9c62" providerId="ADAL" clId="{1930ABE1-B794-44BF-B619-ADA34A3E159A}" dt="2020-06-24T12:47:16.638" v="217" actId="20577"/>
        <pc:sldMkLst>
          <pc:docMk/>
          <pc:sldMk cId="1606565266" sldId="322"/>
        </pc:sldMkLst>
        <pc:spChg chg="mod">
          <ac:chgData name="Zeini, Mariam M." userId="fb302b2c-584f-49eb-8158-f1abad9b9c62" providerId="ADAL" clId="{1930ABE1-B794-44BF-B619-ADA34A3E159A}" dt="2020-06-24T12:46:26.742" v="34" actId="20577"/>
          <ac:spMkLst>
            <pc:docMk/>
            <pc:sldMk cId="1606565266" sldId="322"/>
            <ac:spMk id="2" creationId="{15831A53-FF5A-434A-B3B3-B50874015689}"/>
          </ac:spMkLst>
        </pc:spChg>
        <pc:graphicFrameChg chg="mod">
          <ac:chgData name="Zeini, Mariam M." userId="fb302b2c-584f-49eb-8158-f1abad9b9c62" providerId="ADAL" clId="{1930ABE1-B794-44BF-B619-ADA34A3E159A}" dt="2020-06-24T12:47:16.638" v="217" actId="20577"/>
          <ac:graphicFrameMkLst>
            <pc:docMk/>
            <pc:sldMk cId="1606565266" sldId="322"/>
            <ac:graphicFrameMk id="24" creationId="{695A593B-36EB-4D29-8699-08E6AE3A9D1E}"/>
          </ac:graphicFrameMkLst>
        </pc:graphicFrameChg>
      </pc:sldChg>
      <pc:sldChg chg="modSp">
        <pc:chgData name="Zeini, Mariam M." userId="fb302b2c-584f-49eb-8158-f1abad9b9c62" providerId="ADAL" clId="{1930ABE1-B794-44BF-B619-ADA34A3E159A}" dt="2020-06-24T12:47:31.929" v="227" actId="404"/>
        <pc:sldMkLst>
          <pc:docMk/>
          <pc:sldMk cId="692435535" sldId="323"/>
        </pc:sldMkLst>
        <pc:spChg chg="mod">
          <ac:chgData name="Zeini, Mariam M." userId="fb302b2c-584f-49eb-8158-f1abad9b9c62" providerId="ADAL" clId="{1930ABE1-B794-44BF-B619-ADA34A3E159A}" dt="2020-06-24T12:47:31.929" v="227" actId="404"/>
          <ac:spMkLst>
            <pc:docMk/>
            <pc:sldMk cId="692435535" sldId="323"/>
            <ac:spMk id="2" creationId="{749D404A-FFE7-4A41-A866-5E86BC4B61E9}"/>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4.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7.svg"/></Relationships>
</file>

<file path=ppt/diagrams/_rels/data5.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sv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7.svg"/></Relationships>
</file>

<file path=ppt/diagrams/_rels/drawing5.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svg"/><Relationship Id="rId1" Type="http://schemas.openxmlformats.org/officeDocument/2006/relationships/image" Target="../media/image28.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04BD75A2-721A-4338-AD03-A2BF86099C8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08482F8-756E-4AEF-9E59-35A58F78D864}">
      <dgm:prSet/>
      <dgm:spPr/>
      <dgm:t>
        <a:bodyPr/>
        <a:lstStyle/>
        <a:p>
          <a:r>
            <a:rPr lang="en-US"/>
            <a:t>Recognize lethargy/ altered mental status </a:t>
          </a:r>
        </a:p>
      </dgm:t>
    </dgm:pt>
    <dgm:pt modelId="{CA5D0AE5-6F7A-4F99-8567-F72F4108C55C}" type="parTrans" cxnId="{7A7A3F80-6BC9-42F8-951F-852B605F15D0}">
      <dgm:prSet/>
      <dgm:spPr/>
      <dgm:t>
        <a:bodyPr/>
        <a:lstStyle/>
        <a:p>
          <a:endParaRPr lang="en-US"/>
        </a:p>
      </dgm:t>
    </dgm:pt>
    <dgm:pt modelId="{EE8E1A2C-9BC7-4FAB-B31D-CFB92BE34C63}" type="sibTrans" cxnId="{7A7A3F80-6BC9-42F8-951F-852B605F15D0}">
      <dgm:prSet/>
      <dgm:spPr/>
      <dgm:t>
        <a:bodyPr/>
        <a:lstStyle/>
        <a:p>
          <a:endParaRPr lang="en-US"/>
        </a:p>
      </dgm:t>
    </dgm:pt>
    <dgm:pt modelId="{C8269CB2-585C-4EDB-9017-BC3D7BD3D204}">
      <dgm:prSet/>
      <dgm:spPr/>
      <dgm:t>
        <a:bodyPr/>
        <a:lstStyle/>
        <a:p>
          <a:r>
            <a:rPr lang="en-US"/>
            <a:t>Understand major causes in change in mental status</a:t>
          </a:r>
        </a:p>
      </dgm:t>
    </dgm:pt>
    <dgm:pt modelId="{73FA4446-FF3F-4A11-B5AD-7737B5B75FC0}" type="parTrans" cxnId="{17DA6476-E4BC-4578-85B9-BC31E7A894BD}">
      <dgm:prSet/>
      <dgm:spPr/>
      <dgm:t>
        <a:bodyPr/>
        <a:lstStyle/>
        <a:p>
          <a:endParaRPr lang="en-US"/>
        </a:p>
      </dgm:t>
    </dgm:pt>
    <dgm:pt modelId="{D8F7B8D4-2B85-4C97-A820-08DF603F82A8}" type="sibTrans" cxnId="{17DA6476-E4BC-4578-85B9-BC31E7A894BD}">
      <dgm:prSet/>
      <dgm:spPr/>
      <dgm:t>
        <a:bodyPr/>
        <a:lstStyle/>
        <a:p>
          <a:endParaRPr lang="en-US"/>
        </a:p>
      </dgm:t>
    </dgm:pt>
    <dgm:pt modelId="{5E2CDC5D-5D07-4129-BAE7-049249534642}">
      <dgm:prSet/>
      <dgm:spPr/>
      <dgm:t>
        <a:bodyPr/>
        <a:lstStyle/>
        <a:p>
          <a:r>
            <a:rPr lang="en-US"/>
            <a:t>Initiate workup and management </a:t>
          </a:r>
        </a:p>
      </dgm:t>
    </dgm:pt>
    <dgm:pt modelId="{7FF88CC6-C286-4818-B942-6826AB420DED}" type="parTrans" cxnId="{5184B697-141D-4818-84CE-8922C9487492}">
      <dgm:prSet/>
      <dgm:spPr/>
      <dgm:t>
        <a:bodyPr/>
        <a:lstStyle/>
        <a:p>
          <a:endParaRPr lang="en-US"/>
        </a:p>
      </dgm:t>
    </dgm:pt>
    <dgm:pt modelId="{90B0B3BC-51A4-4179-B26B-EB3AAA286B64}" type="sibTrans" cxnId="{5184B697-141D-4818-84CE-8922C9487492}">
      <dgm:prSet/>
      <dgm:spPr/>
      <dgm:t>
        <a:bodyPr/>
        <a:lstStyle/>
        <a:p>
          <a:endParaRPr lang="en-US"/>
        </a:p>
      </dgm:t>
    </dgm:pt>
    <dgm:pt modelId="{79FDB3A4-AC60-4F7B-A644-DB829DD3CBF4}" type="pres">
      <dgm:prSet presAssocID="{04BD75A2-721A-4338-AD03-A2BF86099C89}" presName="root" presStyleCnt="0">
        <dgm:presLayoutVars>
          <dgm:dir/>
          <dgm:resizeHandles val="exact"/>
        </dgm:presLayoutVars>
      </dgm:prSet>
      <dgm:spPr/>
    </dgm:pt>
    <dgm:pt modelId="{9C9DC24E-D490-4430-A59F-ABAD8B940092}" type="pres">
      <dgm:prSet presAssocID="{208482F8-756E-4AEF-9E59-35A58F78D864}" presName="compNode" presStyleCnt="0"/>
      <dgm:spPr/>
    </dgm:pt>
    <dgm:pt modelId="{6E3AFF8C-8A85-4EA5-9F9E-B17F02DC8AC5}" type="pres">
      <dgm:prSet presAssocID="{208482F8-756E-4AEF-9E59-35A58F78D864}" presName="bgRect" presStyleLbl="bgShp" presStyleIdx="0" presStyleCnt="3"/>
      <dgm:spPr/>
    </dgm:pt>
    <dgm:pt modelId="{10A5C8C0-19CC-4B48-A328-602101BA7152}" type="pres">
      <dgm:prSet presAssocID="{208482F8-756E-4AEF-9E59-35A58F78D86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D9160AF2-5D31-4BD8-991C-D8684925DE0F}" type="pres">
      <dgm:prSet presAssocID="{208482F8-756E-4AEF-9E59-35A58F78D864}" presName="spaceRect" presStyleCnt="0"/>
      <dgm:spPr/>
    </dgm:pt>
    <dgm:pt modelId="{6C9B606A-770B-466D-B641-28F61726EE09}" type="pres">
      <dgm:prSet presAssocID="{208482F8-756E-4AEF-9E59-35A58F78D864}" presName="parTx" presStyleLbl="revTx" presStyleIdx="0" presStyleCnt="3">
        <dgm:presLayoutVars>
          <dgm:chMax val="0"/>
          <dgm:chPref val="0"/>
        </dgm:presLayoutVars>
      </dgm:prSet>
      <dgm:spPr/>
    </dgm:pt>
    <dgm:pt modelId="{5464C7F1-1A86-4F15-A28F-209ED6B16F4F}" type="pres">
      <dgm:prSet presAssocID="{EE8E1A2C-9BC7-4FAB-B31D-CFB92BE34C63}" presName="sibTrans" presStyleCnt="0"/>
      <dgm:spPr/>
    </dgm:pt>
    <dgm:pt modelId="{1E756A32-01AD-4F57-9D13-068C76379E40}" type="pres">
      <dgm:prSet presAssocID="{C8269CB2-585C-4EDB-9017-BC3D7BD3D204}" presName="compNode" presStyleCnt="0"/>
      <dgm:spPr/>
    </dgm:pt>
    <dgm:pt modelId="{A3AA7EF4-A1AF-4ECF-93B2-66067467C806}" type="pres">
      <dgm:prSet presAssocID="{C8269CB2-585C-4EDB-9017-BC3D7BD3D204}" presName="bgRect" presStyleLbl="bgShp" presStyleIdx="1" presStyleCnt="3"/>
      <dgm:spPr/>
    </dgm:pt>
    <dgm:pt modelId="{86842AC1-623D-4F27-A7B2-D1C3C1DFDD8A}" type="pres">
      <dgm:prSet presAssocID="{C8269CB2-585C-4EDB-9017-BC3D7BD3D20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267DDE8F-8EC2-4017-92B9-918592CF8871}" type="pres">
      <dgm:prSet presAssocID="{C8269CB2-585C-4EDB-9017-BC3D7BD3D204}" presName="spaceRect" presStyleCnt="0"/>
      <dgm:spPr/>
    </dgm:pt>
    <dgm:pt modelId="{2AE61601-654D-44F4-8A80-EFF56330DDF7}" type="pres">
      <dgm:prSet presAssocID="{C8269CB2-585C-4EDB-9017-BC3D7BD3D204}" presName="parTx" presStyleLbl="revTx" presStyleIdx="1" presStyleCnt="3">
        <dgm:presLayoutVars>
          <dgm:chMax val="0"/>
          <dgm:chPref val="0"/>
        </dgm:presLayoutVars>
      </dgm:prSet>
      <dgm:spPr/>
    </dgm:pt>
    <dgm:pt modelId="{30F125EE-D226-41CF-98BB-D04AAF9A8C94}" type="pres">
      <dgm:prSet presAssocID="{D8F7B8D4-2B85-4C97-A820-08DF603F82A8}" presName="sibTrans" presStyleCnt="0"/>
      <dgm:spPr/>
    </dgm:pt>
    <dgm:pt modelId="{30531A95-D1E0-49A2-9EE3-A528E9DE6818}" type="pres">
      <dgm:prSet presAssocID="{5E2CDC5D-5D07-4129-BAE7-049249534642}" presName="compNode" presStyleCnt="0"/>
      <dgm:spPr/>
    </dgm:pt>
    <dgm:pt modelId="{FC00937D-26F1-4D54-B7AD-8B2C1C0AD72D}" type="pres">
      <dgm:prSet presAssocID="{5E2CDC5D-5D07-4129-BAE7-049249534642}" presName="bgRect" presStyleLbl="bgShp" presStyleIdx="2" presStyleCnt="3"/>
      <dgm:spPr/>
    </dgm:pt>
    <dgm:pt modelId="{6B011D6C-B231-45BC-94ED-608710ACD167}" type="pres">
      <dgm:prSet presAssocID="{5E2CDC5D-5D07-4129-BAE7-04924953464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96E5B68D-F5CB-4D89-AD0A-E0DE3EAE4CD5}" type="pres">
      <dgm:prSet presAssocID="{5E2CDC5D-5D07-4129-BAE7-049249534642}" presName="spaceRect" presStyleCnt="0"/>
      <dgm:spPr/>
    </dgm:pt>
    <dgm:pt modelId="{D9285A27-0016-4416-9291-6744AA670F0B}" type="pres">
      <dgm:prSet presAssocID="{5E2CDC5D-5D07-4129-BAE7-049249534642}" presName="parTx" presStyleLbl="revTx" presStyleIdx="2" presStyleCnt="3">
        <dgm:presLayoutVars>
          <dgm:chMax val="0"/>
          <dgm:chPref val="0"/>
        </dgm:presLayoutVars>
      </dgm:prSet>
      <dgm:spPr/>
    </dgm:pt>
  </dgm:ptLst>
  <dgm:cxnLst>
    <dgm:cxn modelId="{D348C243-6942-4FA0-A764-D004325840C9}" type="presOf" srcId="{208482F8-756E-4AEF-9E59-35A58F78D864}" destId="{6C9B606A-770B-466D-B641-28F61726EE09}" srcOrd="0" destOrd="0" presId="urn:microsoft.com/office/officeart/2018/2/layout/IconVerticalSolidList"/>
    <dgm:cxn modelId="{C627CB6D-DF9C-4DC3-A7F2-6B5C59EEE3D3}" type="presOf" srcId="{04BD75A2-721A-4338-AD03-A2BF86099C89}" destId="{79FDB3A4-AC60-4F7B-A644-DB829DD3CBF4}" srcOrd="0" destOrd="0" presId="urn:microsoft.com/office/officeart/2018/2/layout/IconVerticalSolidList"/>
    <dgm:cxn modelId="{8D7FFC6D-7BAD-4F7C-90B4-E47B36068F06}" type="presOf" srcId="{C8269CB2-585C-4EDB-9017-BC3D7BD3D204}" destId="{2AE61601-654D-44F4-8A80-EFF56330DDF7}" srcOrd="0" destOrd="0" presId="urn:microsoft.com/office/officeart/2018/2/layout/IconVerticalSolidList"/>
    <dgm:cxn modelId="{17DA6476-E4BC-4578-85B9-BC31E7A894BD}" srcId="{04BD75A2-721A-4338-AD03-A2BF86099C89}" destId="{C8269CB2-585C-4EDB-9017-BC3D7BD3D204}" srcOrd="1" destOrd="0" parTransId="{73FA4446-FF3F-4A11-B5AD-7737B5B75FC0}" sibTransId="{D8F7B8D4-2B85-4C97-A820-08DF603F82A8}"/>
    <dgm:cxn modelId="{7A7A3F80-6BC9-42F8-951F-852B605F15D0}" srcId="{04BD75A2-721A-4338-AD03-A2BF86099C89}" destId="{208482F8-756E-4AEF-9E59-35A58F78D864}" srcOrd="0" destOrd="0" parTransId="{CA5D0AE5-6F7A-4F99-8567-F72F4108C55C}" sibTransId="{EE8E1A2C-9BC7-4FAB-B31D-CFB92BE34C63}"/>
    <dgm:cxn modelId="{5184B697-141D-4818-84CE-8922C9487492}" srcId="{04BD75A2-721A-4338-AD03-A2BF86099C89}" destId="{5E2CDC5D-5D07-4129-BAE7-049249534642}" srcOrd="2" destOrd="0" parTransId="{7FF88CC6-C286-4818-B942-6826AB420DED}" sibTransId="{90B0B3BC-51A4-4179-B26B-EB3AAA286B64}"/>
    <dgm:cxn modelId="{E40480DE-2D85-4430-BFA9-DA4A8BC1F23C}" type="presOf" srcId="{5E2CDC5D-5D07-4129-BAE7-049249534642}" destId="{D9285A27-0016-4416-9291-6744AA670F0B}" srcOrd="0" destOrd="0" presId="urn:microsoft.com/office/officeart/2018/2/layout/IconVerticalSolidList"/>
    <dgm:cxn modelId="{FC3F6BF6-0302-4C44-B0C4-D7790A97F9A8}" type="presParOf" srcId="{79FDB3A4-AC60-4F7B-A644-DB829DD3CBF4}" destId="{9C9DC24E-D490-4430-A59F-ABAD8B940092}" srcOrd="0" destOrd="0" presId="urn:microsoft.com/office/officeart/2018/2/layout/IconVerticalSolidList"/>
    <dgm:cxn modelId="{75DF254E-6D0A-4FBC-AD99-84FEF728B03F}" type="presParOf" srcId="{9C9DC24E-D490-4430-A59F-ABAD8B940092}" destId="{6E3AFF8C-8A85-4EA5-9F9E-B17F02DC8AC5}" srcOrd="0" destOrd="0" presId="urn:microsoft.com/office/officeart/2018/2/layout/IconVerticalSolidList"/>
    <dgm:cxn modelId="{65AB4315-C5EC-4125-8949-31A7E816DF2B}" type="presParOf" srcId="{9C9DC24E-D490-4430-A59F-ABAD8B940092}" destId="{10A5C8C0-19CC-4B48-A328-602101BA7152}" srcOrd="1" destOrd="0" presId="urn:microsoft.com/office/officeart/2018/2/layout/IconVerticalSolidList"/>
    <dgm:cxn modelId="{CD33F338-1A4E-42BE-90F4-F563E1AFE81E}" type="presParOf" srcId="{9C9DC24E-D490-4430-A59F-ABAD8B940092}" destId="{D9160AF2-5D31-4BD8-991C-D8684925DE0F}" srcOrd="2" destOrd="0" presId="urn:microsoft.com/office/officeart/2018/2/layout/IconVerticalSolidList"/>
    <dgm:cxn modelId="{9BD062CB-466E-45D6-B15A-756D21EF7C91}" type="presParOf" srcId="{9C9DC24E-D490-4430-A59F-ABAD8B940092}" destId="{6C9B606A-770B-466D-B641-28F61726EE09}" srcOrd="3" destOrd="0" presId="urn:microsoft.com/office/officeart/2018/2/layout/IconVerticalSolidList"/>
    <dgm:cxn modelId="{C17BFEEC-E6E6-482E-9A9E-0A9262463569}" type="presParOf" srcId="{79FDB3A4-AC60-4F7B-A644-DB829DD3CBF4}" destId="{5464C7F1-1A86-4F15-A28F-209ED6B16F4F}" srcOrd="1" destOrd="0" presId="urn:microsoft.com/office/officeart/2018/2/layout/IconVerticalSolidList"/>
    <dgm:cxn modelId="{79B1734A-24D8-4BD7-BD13-10BA7CD8395D}" type="presParOf" srcId="{79FDB3A4-AC60-4F7B-A644-DB829DD3CBF4}" destId="{1E756A32-01AD-4F57-9D13-068C76379E40}" srcOrd="2" destOrd="0" presId="urn:microsoft.com/office/officeart/2018/2/layout/IconVerticalSolidList"/>
    <dgm:cxn modelId="{2AD45534-A6A9-495E-A6DB-D426F6DE8D22}" type="presParOf" srcId="{1E756A32-01AD-4F57-9D13-068C76379E40}" destId="{A3AA7EF4-A1AF-4ECF-93B2-66067467C806}" srcOrd="0" destOrd="0" presId="urn:microsoft.com/office/officeart/2018/2/layout/IconVerticalSolidList"/>
    <dgm:cxn modelId="{48096FCB-E2A6-4BBC-ACED-7B99DBBFB855}" type="presParOf" srcId="{1E756A32-01AD-4F57-9D13-068C76379E40}" destId="{86842AC1-623D-4F27-A7B2-D1C3C1DFDD8A}" srcOrd="1" destOrd="0" presId="urn:microsoft.com/office/officeart/2018/2/layout/IconVerticalSolidList"/>
    <dgm:cxn modelId="{4647370B-3983-4F5A-B389-58028415691F}" type="presParOf" srcId="{1E756A32-01AD-4F57-9D13-068C76379E40}" destId="{267DDE8F-8EC2-4017-92B9-918592CF8871}" srcOrd="2" destOrd="0" presId="urn:microsoft.com/office/officeart/2018/2/layout/IconVerticalSolidList"/>
    <dgm:cxn modelId="{2356BB91-E2CF-4A2F-A565-7AB5E8C59A1B}" type="presParOf" srcId="{1E756A32-01AD-4F57-9D13-068C76379E40}" destId="{2AE61601-654D-44F4-8A80-EFF56330DDF7}" srcOrd="3" destOrd="0" presId="urn:microsoft.com/office/officeart/2018/2/layout/IconVerticalSolidList"/>
    <dgm:cxn modelId="{6A48AD9E-70FE-4314-B1D7-8D53448C6E60}" type="presParOf" srcId="{79FDB3A4-AC60-4F7B-A644-DB829DD3CBF4}" destId="{30F125EE-D226-41CF-98BB-D04AAF9A8C94}" srcOrd="3" destOrd="0" presId="urn:microsoft.com/office/officeart/2018/2/layout/IconVerticalSolidList"/>
    <dgm:cxn modelId="{D54CED74-9203-410D-9707-CCBEE01EA012}" type="presParOf" srcId="{79FDB3A4-AC60-4F7B-A644-DB829DD3CBF4}" destId="{30531A95-D1E0-49A2-9EE3-A528E9DE6818}" srcOrd="4" destOrd="0" presId="urn:microsoft.com/office/officeart/2018/2/layout/IconVerticalSolidList"/>
    <dgm:cxn modelId="{75C8BD17-298B-4688-B51B-9306F11EBFFF}" type="presParOf" srcId="{30531A95-D1E0-49A2-9EE3-A528E9DE6818}" destId="{FC00937D-26F1-4D54-B7AD-8B2C1C0AD72D}" srcOrd="0" destOrd="0" presId="urn:microsoft.com/office/officeart/2018/2/layout/IconVerticalSolidList"/>
    <dgm:cxn modelId="{71B46141-A5A2-41F9-AC4D-FF6E90999326}" type="presParOf" srcId="{30531A95-D1E0-49A2-9EE3-A528E9DE6818}" destId="{6B011D6C-B231-45BC-94ED-608710ACD167}" srcOrd="1" destOrd="0" presId="urn:microsoft.com/office/officeart/2018/2/layout/IconVerticalSolidList"/>
    <dgm:cxn modelId="{45502773-77A7-4788-992F-1B36DE8956EB}" type="presParOf" srcId="{30531A95-D1E0-49A2-9EE3-A528E9DE6818}" destId="{96E5B68D-F5CB-4D89-AD0A-E0DE3EAE4CD5}" srcOrd="2" destOrd="0" presId="urn:microsoft.com/office/officeart/2018/2/layout/IconVerticalSolidList"/>
    <dgm:cxn modelId="{B261A649-EBF7-4018-843B-1F0EA9C19FF0}" type="presParOf" srcId="{30531A95-D1E0-49A2-9EE3-A528E9DE6818}" destId="{D9285A27-0016-4416-9291-6744AA670F0B}"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D458CB-F401-4355-A5D7-40C829C18CB9}"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n-US"/>
        </a:p>
      </dgm:t>
    </dgm:pt>
    <dgm:pt modelId="{E4B7985C-62F4-4908-8F92-E56811DD0DF6}">
      <dgm:prSet/>
      <dgm:spPr/>
      <dgm:t>
        <a:bodyPr/>
        <a:lstStyle/>
        <a:p>
          <a:r>
            <a:rPr lang="en-US" dirty="0"/>
            <a:t>Confusion, lethargy/obtunded, stupor: decreased consciousness and decreased response to stimulation with differing degrees. Awareness is affected first due to its more widely distributed cortical network </a:t>
          </a:r>
        </a:p>
      </dgm:t>
    </dgm:pt>
    <dgm:pt modelId="{1FD452C9-C741-43DD-9C2B-0A4C9B58DAEF}" type="parTrans" cxnId="{83F73A67-1727-4CE5-9AC0-D459CA0518B7}">
      <dgm:prSet/>
      <dgm:spPr/>
      <dgm:t>
        <a:bodyPr/>
        <a:lstStyle/>
        <a:p>
          <a:endParaRPr lang="en-US"/>
        </a:p>
      </dgm:t>
    </dgm:pt>
    <dgm:pt modelId="{02422225-A9C4-4ACE-AEE4-485A1F681296}" type="sibTrans" cxnId="{83F73A67-1727-4CE5-9AC0-D459CA0518B7}">
      <dgm:prSet/>
      <dgm:spPr/>
      <dgm:t>
        <a:bodyPr/>
        <a:lstStyle/>
        <a:p>
          <a:endParaRPr lang="en-US"/>
        </a:p>
      </dgm:t>
    </dgm:pt>
    <dgm:pt modelId="{B585E64A-3607-4E26-A0DA-CF1390EA14C2}">
      <dgm:prSet/>
      <dgm:spPr/>
      <dgm:t>
        <a:bodyPr/>
        <a:lstStyle/>
        <a:p>
          <a:r>
            <a:rPr lang="en-US" i="1"/>
            <a:t>Confusion: difficult to follow commands, unaware of surroundings </a:t>
          </a:r>
          <a:endParaRPr lang="en-US"/>
        </a:p>
      </dgm:t>
    </dgm:pt>
    <dgm:pt modelId="{8C24AB38-FB7A-47A1-9C50-53366DD9086D}" type="parTrans" cxnId="{FCC35A33-7B41-4104-BBEF-B0943902AC52}">
      <dgm:prSet/>
      <dgm:spPr/>
      <dgm:t>
        <a:bodyPr/>
        <a:lstStyle/>
        <a:p>
          <a:endParaRPr lang="en-US"/>
        </a:p>
      </dgm:t>
    </dgm:pt>
    <dgm:pt modelId="{173C4FBE-1A11-4DF2-B1F8-7E58979C619D}" type="sibTrans" cxnId="{FCC35A33-7B41-4104-BBEF-B0943902AC52}">
      <dgm:prSet/>
      <dgm:spPr/>
      <dgm:t>
        <a:bodyPr/>
        <a:lstStyle/>
        <a:p>
          <a:endParaRPr lang="en-US"/>
        </a:p>
      </dgm:t>
    </dgm:pt>
    <dgm:pt modelId="{2C9B3FC1-250D-4E84-9A7F-EE46BF43392A}">
      <dgm:prSet/>
      <dgm:spPr/>
      <dgm:t>
        <a:bodyPr/>
        <a:lstStyle/>
        <a:p>
          <a:r>
            <a:rPr lang="en-US" i="1"/>
            <a:t>Lethargy/ Obtunded: severe drowsiness, moderate stimuli to arouse</a:t>
          </a:r>
          <a:endParaRPr lang="en-US"/>
        </a:p>
      </dgm:t>
    </dgm:pt>
    <dgm:pt modelId="{D2026FDB-D4A3-440D-9139-7470291A5C5B}" type="parTrans" cxnId="{9006A31B-6B93-46EC-BABB-8356297E67E7}">
      <dgm:prSet/>
      <dgm:spPr/>
      <dgm:t>
        <a:bodyPr/>
        <a:lstStyle/>
        <a:p>
          <a:endParaRPr lang="en-US"/>
        </a:p>
      </dgm:t>
    </dgm:pt>
    <dgm:pt modelId="{6CAEFC73-B7B3-4C14-942B-1C45AEA7A679}" type="sibTrans" cxnId="{9006A31B-6B93-46EC-BABB-8356297E67E7}">
      <dgm:prSet/>
      <dgm:spPr/>
      <dgm:t>
        <a:bodyPr/>
        <a:lstStyle/>
        <a:p>
          <a:endParaRPr lang="en-US"/>
        </a:p>
      </dgm:t>
    </dgm:pt>
    <dgm:pt modelId="{ED77718C-3C43-4A15-AD50-E6852EB9187A}">
      <dgm:prSet/>
      <dgm:spPr/>
      <dgm:t>
        <a:bodyPr/>
        <a:lstStyle/>
        <a:p>
          <a:r>
            <a:rPr lang="en-US" i="1"/>
            <a:t>Stupor: takes vigorous stimuli to arouse individual  </a:t>
          </a:r>
          <a:endParaRPr lang="en-US"/>
        </a:p>
      </dgm:t>
    </dgm:pt>
    <dgm:pt modelId="{42ACFD9D-78D2-42EB-9AB6-245F3C38715B}" type="parTrans" cxnId="{62062AFD-9FE9-41D7-855B-F63AEDB78652}">
      <dgm:prSet/>
      <dgm:spPr/>
      <dgm:t>
        <a:bodyPr/>
        <a:lstStyle/>
        <a:p>
          <a:endParaRPr lang="en-US"/>
        </a:p>
      </dgm:t>
    </dgm:pt>
    <dgm:pt modelId="{A4E53A79-F345-44E0-8488-2E6F96C18F9C}" type="sibTrans" cxnId="{62062AFD-9FE9-41D7-855B-F63AEDB78652}">
      <dgm:prSet/>
      <dgm:spPr/>
      <dgm:t>
        <a:bodyPr/>
        <a:lstStyle/>
        <a:p>
          <a:endParaRPr lang="en-US"/>
        </a:p>
      </dgm:t>
    </dgm:pt>
    <dgm:pt modelId="{1C5C70E6-9D9A-4D2C-B37B-0FF7519459CE}">
      <dgm:prSet/>
      <dgm:spPr/>
      <dgm:t>
        <a:bodyPr/>
        <a:lstStyle/>
        <a:p>
          <a:r>
            <a:rPr lang="en-US"/>
            <a:t>Coma: unarousable unconsciousness</a:t>
          </a:r>
        </a:p>
      </dgm:t>
    </dgm:pt>
    <dgm:pt modelId="{E46A2EFA-9395-47E5-8532-6C0B3F21497F}" type="parTrans" cxnId="{2F0B04D6-1CA3-4F76-A387-4D03C5DBA22A}">
      <dgm:prSet/>
      <dgm:spPr/>
      <dgm:t>
        <a:bodyPr/>
        <a:lstStyle/>
        <a:p>
          <a:endParaRPr lang="en-US"/>
        </a:p>
      </dgm:t>
    </dgm:pt>
    <dgm:pt modelId="{F5B16BF6-35F3-4144-A666-E5D7F41C3BC1}" type="sibTrans" cxnId="{2F0B04D6-1CA3-4F76-A387-4D03C5DBA22A}">
      <dgm:prSet/>
      <dgm:spPr/>
      <dgm:t>
        <a:bodyPr/>
        <a:lstStyle/>
        <a:p>
          <a:endParaRPr lang="en-US"/>
        </a:p>
      </dgm:t>
    </dgm:pt>
    <dgm:pt modelId="{E22311A1-F185-4D41-AB32-55C0987266EC}" type="pres">
      <dgm:prSet presAssocID="{9CD458CB-F401-4355-A5D7-40C829C18CB9}" presName="linear" presStyleCnt="0">
        <dgm:presLayoutVars>
          <dgm:animLvl val="lvl"/>
          <dgm:resizeHandles val="exact"/>
        </dgm:presLayoutVars>
      </dgm:prSet>
      <dgm:spPr/>
    </dgm:pt>
    <dgm:pt modelId="{59B189A5-A764-46D8-831C-62EAD0A7A716}" type="pres">
      <dgm:prSet presAssocID="{E4B7985C-62F4-4908-8F92-E56811DD0DF6}" presName="parentText" presStyleLbl="node1" presStyleIdx="0" presStyleCnt="2">
        <dgm:presLayoutVars>
          <dgm:chMax val="0"/>
          <dgm:bulletEnabled val="1"/>
        </dgm:presLayoutVars>
      </dgm:prSet>
      <dgm:spPr/>
    </dgm:pt>
    <dgm:pt modelId="{DC0E39EE-0FAA-414E-8B7F-5FDEA9F64864}" type="pres">
      <dgm:prSet presAssocID="{E4B7985C-62F4-4908-8F92-E56811DD0DF6}" presName="childText" presStyleLbl="revTx" presStyleIdx="0" presStyleCnt="1">
        <dgm:presLayoutVars>
          <dgm:bulletEnabled val="1"/>
        </dgm:presLayoutVars>
      </dgm:prSet>
      <dgm:spPr/>
    </dgm:pt>
    <dgm:pt modelId="{FBE53219-E65B-4683-8243-EE178EDDC340}" type="pres">
      <dgm:prSet presAssocID="{1C5C70E6-9D9A-4D2C-B37B-0FF7519459CE}" presName="parentText" presStyleLbl="node1" presStyleIdx="1" presStyleCnt="2">
        <dgm:presLayoutVars>
          <dgm:chMax val="0"/>
          <dgm:bulletEnabled val="1"/>
        </dgm:presLayoutVars>
      </dgm:prSet>
      <dgm:spPr/>
    </dgm:pt>
  </dgm:ptLst>
  <dgm:cxnLst>
    <dgm:cxn modelId="{092EC004-9EB9-4CEA-A2E3-F17F6DA1F5B0}" type="presOf" srcId="{9CD458CB-F401-4355-A5D7-40C829C18CB9}" destId="{E22311A1-F185-4D41-AB32-55C0987266EC}" srcOrd="0" destOrd="0" presId="urn:microsoft.com/office/officeart/2005/8/layout/vList2"/>
    <dgm:cxn modelId="{9006A31B-6B93-46EC-BABB-8356297E67E7}" srcId="{E4B7985C-62F4-4908-8F92-E56811DD0DF6}" destId="{2C9B3FC1-250D-4E84-9A7F-EE46BF43392A}" srcOrd="1" destOrd="0" parTransId="{D2026FDB-D4A3-440D-9139-7470291A5C5B}" sibTransId="{6CAEFC73-B7B3-4C14-942B-1C45AEA7A679}"/>
    <dgm:cxn modelId="{FCC35A33-7B41-4104-BBEF-B0943902AC52}" srcId="{E4B7985C-62F4-4908-8F92-E56811DD0DF6}" destId="{B585E64A-3607-4E26-A0DA-CF1390EA14C2}" srcOrd="0" destOrd="0" parTransId="{8C24AB38-FB7A-47A1-9C50-53366DD9086D}" sibTransId="{173C4FBE-1A11-4DF2-B1F8-7E58979C619D}"/>
    <dgm:cxn modelId="{4F4BB33E-CA15-4C80-A7BE-86BC6FB1D118}" type="presOf" srcId="{1C5C70E6-9D9A-4D2C-B37B-0FF7519459CE}" destId="{FBE53219-E65B-4683-8243-EE178EDDC340}" srcOrd="0" destOrd="0" presId="urn:microsoft.com/office/officeart/2005/8/layout/vList2"/>
    <dgm:cxn modelId="{83F73A67-1727-4CE5-9AC0-D459CA0518B7}" srcId="{9CD458CB-F401-4355-A5D7-40C829C18CB9}" destId="{E4B7985C-62F4-4908-8F92-E56811DD0DF6}" srcOrd="0" destOrd="0" parTransId="{1FD452C9-C741-43DD-9C2B-0A4C9B58DAEF}" sibTransId="{02422225-A9C4-4ACE-AEE4-485A1F681296}"/>
    <dgm:cxn modelId="{A35E9468-FBDB-42F8-94F1-8773C8005AA3}" type="presOf" srcId="{ED77718C-3C43-4A15-AD50-E6852EB9187A}" destId="{DC0E39EE-0FAA-414E-8B7F-5FDEA9F64864}" srcOrd="0" destOrd="2" presId="urn:microsoft.com/office/officeart/2005/8/layout/vList2"/>
    <dgm:cxn modelId="{8CBA9E57-DDD1-422A-9C8E-690DAB7677B8}" type="presOf" srcId="{E4B7985C-62F4-4908-8F92-E56811DD0DF6}" destId="{59B189A5-A764-46D8-831C-62EAD0A7A716}" srcOrd="0" destOrd="0" presId="urn:microsoft.com/office/officeart/2005/8/layout/vList2"/>
    <dgm:cxn modelId="{BF10A08A-F11F-4AAA-B726-DA5E9288C917}" type="presOf" srcId="{2C9B3FC1-250D-4E84-9A7F-EE46BF43392A}" destId="{DC0E39EE-0FAA-414E-8B7F-5FDEA9F64864}" srcOrd="0" destOrd="1" presId="urn:microsoft.com/office/officeart/2005/8/layout/vList2"/>
    <dgm:cxn modelId="{E163CBA6-5B40-4AB7-A13E-7F5AEB4C1910}" type="presOf" srcId="{B585E64A-3607-4E26-A0DA-CF1390EA14C2}" destId="{DC0E39EE-0FAA-414E-8B7F-5FDEA9F64864}" srcOrd="0" destOrd="0" presId="urn:microsoft.com/office/officeart/2005/8/layout/vList2"/>
    <dgm:cxn modelId="{2F0B04D6-1CA3-4F76-A387-4D03C5DBA22A}" srcId="{9CD458CB-F401-4355-A5D7-40C829C18CB9}" destId="{1C5C70E6-9D9A-4D2C-B37B-0FF7519459CE}" srcOrd="1" destOrd="0" parTransId="{E46A2EFA-9395-47E5-8532-6C0B3F21497F}" sibTransId="{F5B16BF6-35F3-4144-A666-E5D7F41C3BC1}"/>
    <dgm:cxn modelId="{62062AFD-9FE9-41D7-855B-F63AEDB78652}" srcId="{E4B7985C-62F4-4908-8F92-E56811DD0DF6}" destId="{ED77718C-3C43-4A15-AD50-E6852EB9187A}" srcOrd="2" destOrd="0" parTransId="{42ACFD9D-78D2-42EB-9AB6-245F3C38715B}" sibTransId="{A4E53A79-F345-44E0-8488-2E6F96C18F9C}"/>
    <dgm:cxn modelId="{C050C853-C4AB-40C8-9EBA-3FBE6B8DB39F}" type="presParOf" srcId="{E22311A1-F185-4D41-AB32-55C0987266EC}" destId="{59B189A5-A764-46D8-831C-62EAD0A7A716}" srcOrd="0" destOrd="0" presId="urn:microsoft.com/office/officeart/2005/8/layout/vList2"/>
    <dgm:cxn modelId="{FBCDDC85-A598-4E18-9A59-84A9FD6A47D1}" type="presParOf" srcId="{E22311A1-F185-4D41-AB32-55C0987266EC}" destId="{DC0E39EE-0FAA-414E-8B7F-5FDEA9F64864}" srcOrd="1" destOrd="0" presId="urn:microsoft.com/office/officeart/2005/8/layout/vList2"/>
    <dgm:cxn modelId="{15B5A951-2808-4286-A96C-F3BF63BF9195}" type="presParOf" srcId="{E22311A1-F185-4D41-AB32-55C0987266EC}" destId="{FBE53219-E65B-4683-8243-EE178EDDC340}"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866C03-E18B-4312-85AC-FC909406689D}"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n-US"/>
        </a:p>
      </dgm:t>
    </dgm:pt>
    <dgm:pt modelId="{F0201D73-9CF7-49C7-9CED-B83E6B8D0A0B}">
      <dgm:prSet/>
      <dgm:spPr/>
      <dgm:t>
        <a:bodyPr/>
        <a:lstStyle/>
        <a:p>
          <a:r>
            <a:rPr lang="en-US"/>
            <a:t>Physical exam: </a:t>
          </a:r>
        </a:p>
      </dgm:t>
    </dgm:pt>
    <dgm:pt modelId="{9A9C0BBF-654D-49F6-9184-F9C01CE208A8}" type="parTrans" cxnId="{3219FCA0-F430-4FCA-B987-7E54BF327ED6}">
      <dgm:prSet/>
      <dgm:spPr/>
      <dgm:t>
        <a:bodyPr/>
        <a:lstStyle/>
        <a:p>
          <a:endParaRPr lang="en-US"/>
        </a:p>
      </dgm:t>
    </dgm:pt>
    <dgm:pt modelId="{D9E88B1B-4AD5-4284-B464-1C2458E4A76C}" type="sibTrans" cxnId="{3219FCA0-F430-4FCA-B987-7E54BF327ED6}">
      <dgm:prSet/>
      <dgm:spPr/>
      <dgm:t>
        <a:bodyPr/>
        <a:lstStyle/>
        <a:p>
          <a:endParaRPr lang="en-US"/>
        </a:p>
      </dgm:t>
    </dgm:pt>
    <dgm:pt modelId="{041F0DA7-AA83-42BF-AA28-35B0125ED32E}">
      <dgm:prSet/>
      <dgm:spPr/>
      <dgm:t>
        <a:bodyPr/>
        <a:lstStyle/>
        <a:p>
          <a:r>
            <a:rPr lang="en-US"/>
            <a:t>Focused exam to narrow the differential </a:t>
          </a:r>
        </a:p>
      </dgm:t>
    </dgm:pt>
    <dgm:pt modelId="{59C79FF9-376F-4250-BD0D-82192D641CDA}" type="parTrans" cxnId="{6750649F-8AFB-49DD-95DD-C33C9F9DA84F}">
      <dgm:prSet/>
      <dgm:spPr/>
      <dgm:t>
        <a:bodyPr/>
        <a:lstStyle/>
        <a:p>
          <a:endParaRPr lang="en-US"/>
        </a:p>
      </dgm:t>
    </dgm:pt>
    <dgm:pt modelId="{997F0C69-B068-4D21-9BDF-47BCDE151F39}" type="sibTrans" cxnId="{6750649F-8AFB-49DD-95DD-C33C9F9DA84F}">
      <dgm:prSet/>
      <dgm:spPr/>
      <dgm:t>
        <a:bodyPr/>
        <a:lstStyle/>
        <a:p>
          <a:endParaRPr lang="en-US"/>
        </a:p>
      </dgm:t>
    </dgm:pt>
    <dgm:pt modelId="{E1DBD1C1-1307-4215-BFFF-946D2C893BD6}">
      <dgm:prSet/>
      <dgm:spPr/>
      <dgm:t>
        <a:bodyPr/>
        <a:lstStyle/>
        <a:p>
          <a:r>
            <a:rPr lang="en-US"/>
            <a:t>Airway, breathing, circulation and vital signs </a:t>
          </a:r>
        </a:p>
      </dgm:t>
    </dgm:pt>
    <dgm:pt modelId="{2FCC602A-95EB-4AAF-8E47-0553186CD453}" type="parTrans" cxnId="{31A7EF9F-5C26-4F5B-8E09-BD5ED18D88DD}">
      <dgm:prSet/>
      <dgm:spPr/>
      <dgm:t>
        <a:bodyPr/>
        <a:lstStyle/>
        <a:p>
          <a:endParaRPr lang="en-US"/>
        </a:p>
      </dgm:t>
    </dgm:pt>
    <dgm:pt modelId="{FEEBE38C-C81D-42E0-A6BF-2079742B5D45}" type="sibTrans" cxnId="{31A7EF9F-5C26-4F5B-8E09-BD5ED18D88DD}">
      <dgm:prSet/>
      <dgm:spPr/>
      <dgm:t>
        <a:bodyPr/>
        <a:lstStyle/>
        <a:p>
          <a:endParaRPr lang="en-US"/>
        </a:p>
      </dgm:t>
    </dgm:pt>
    <dgm:pt modelId="{79EF2D35-9AE4-494F-990E-09178AB50C18}">
      <dgm:prSet/>
      <dgm:spPr/>
      <dgm:t>
        <a:bodyPr/>
        <a:lstStyle/>
        <a:p>
          <a:r>
            <a:rPr lang="en-US"/>
            <a:t>Neurologic exam: level of consciousness/ responsiveness, motor response, brainstem reflexes </a:t>
          </a:r>
        </a:p>
      </dgm:t>
    </dgm:pt>
    <dgm:pt modelId="{63AFDB76-0EA2-4711-B47F-22B1D4AE31DF}" type="parTrans" cxnId="{6E71B726-037B-4D91-B042-D3511D42268A}">
      <dgm:prSet/>
      <dgm:spPr/>
      <dgm:t>
        <a:bodyPr/>
        <a:lstStyle/>
        <a:p>
          <a:endParaRPr lang="en-US"/>
        </a:p>
      </dgm:t>
    </dgm:pt>
    <dgm:pt modelId="{A3F92969-70C3-4548-87DF-C8E74F9F3BF6}" type="sibTrans" cxnId="{6E71B726-037B-4D91-B042-D3511D42268A}">
      <dgm:prSet/>
      <dgm:spPr/>
      <dgm:t>
        <a:bodyPr/>
        <a:lstStyle/>
        <a:p>
          <a:endParaRPr lang="en-US"/>
        </a:p>
      </dgm:t>
    </dgm:pt>
    <dgm:pt modelId="{14311D55-11A9-43B7-9735-35EF72F70F1A}">
      <dgm:prSet/>
      <dgm:spPr/>
      <dgm:t>
        <a:bodyPr/>
        <a:lstStyle/>
        <a:p>
          <a:r>
            <a:rPr lang="en-US" dirty="0"/>
            <a:t>Meningeal signs: nuchal rigidity</a:t>
          </a:r>
        </a:p>
      </dgm:t>
    </dgm:pt>
    <dgm:pt modelId="{B75E96D7-0DE6-4F73-A589-CC6FC7AABD93}" type="parTrans" cxnId="{2C6ACF15-957A-4472-B61E-9AF15F28AAC2}">
      <dgm:prSet/>
      <dgm:spPr/>
      <dgm:t>
        <a:bodyPr/>
        <a:lstStyle/>
        <a:p>
          <a:endParaRPr lang="en-US"/>
        </a:p>
      </dgm:t>
    </dgm:pt>
    <dgm:pt modelId="{DCDC6C6F-0154-4427-9C7D-8A441E79CAB4}" type="sibTrans" cxnId="{2C6ACF15-957A-4472-B61E-9AF15F28AAC2}">
      <dgm:prSet/>
      <dgm:spPr/>
      <dgm:t>
        <a:bodyPr/>
        <a:lstStyle/>
        <a:p>
          <a:endParaRPr lang="en-US"/>
        </a:p>
      </dgm:t>
    </dgm:pt>
    <dgm:pt modelId="{B59AC8D8-0202-4DF8-8ED9-A77D3B15C439}">
      <dgm:prSet/>
      <dgm:spPr/>
      <dgm:t>
        <a:bodyPr/>
        <a:lstStyle/>
        <a:p>
          <a:r>
            <a:rPr lang="en-US" dirty="0"/>
            <a:t>Brudzinski’s sign: Involuntary hip and knee flexion with forced neck flexion</a:t>
          </a:r>
        </a:p>
      </dgm:t>
    </dgm:pt>
    <dgm:pt modelId="{A9CD214E-AFF5-4487-AE9E-A48FAEBFC352}" type="parTrans" cxnId="{F54E203A-1DC4-4C5E-B8F9-F5763217D983}">
      <dgm:prSet/>
      <dgm:spPr/>
      <dgm:t>
        <a:bodyPr/>
        <a:lstStyle/>
        <a:p>
          <a:endParaRPr lang="en-US"/>
        </a:p>
      </dgm:t>
    </dgm:pt>
    <dgm:pt modelId="{60B193DE-D5E0-4DB1-93AB-1183DE51FD9D}" type="sibTrans" cxnId="{F54E203A-1DC4-4C5E-B8F9-F5763217D983}">
      <dgm:prSet/>
      <dgm:spPr/>
      <dgm:t>
        <a:bodyPr/>
        <a:lstStyle/>
        <a:p>
          <a:endParaRPr lang="en-US"/>
        </a:p>
      </dgm:t>
    </dgm:pt>
    <dgm:pt modelId="{9263314F-A62A-4B95-A701-33D4B856FE01}">
      <dgm:prSet/>
      <dgm:spPr/>
      <dgm:t>
        <a:bodyPr/>
        <a:lstStyle/>
        <a:p>
          <a:r>
            <a:rPr lang="en-US"/>
            <a:t>Eye exam: </a:t>
          </a:r>
        </a:p>
      </dgm:t>
    </dgm:pt>
    <dgm:pt modelId="{F854880A-2FE8-4F2C-AD60-D74E8CBD85EF}" type="parTrans" cxnId="{45DE19DD-AB06-479F-B857-BF65D020D03F}">
      <dgm:prSet/>
      <dgm:spPr/>
      <dgm:t>
        <a:bodyPr/>
        <a:lstStyle/>
        <a:p>
          <a:endParaRPr lang="en-US"/>
        </a:p>
      </dgm:t>
    </dgm:pt>
    <dgm:pt modelId="{76A19B48-766B-4ABD-B1E9-D01626287DCA}" type="sibTrans" cxnId="{45DE19DD-AB06-479F-B857-BF65D020D03F}">
      <dgm:prSet/>
      <dgm:spPr/>
      <dgm:t>
        <a:bodyPr/>
        <a:lstStyle/>
        <a:p>
          <a:endParaRPr lang="en-US"/>
        </a:p>
      </dgm:t>
    </dgm:pt>
    <dgm:pt modelId="{E6DD7734-1A71-4AC7-8EAA-A063DEE96CCB}">
      <dgm:prSet/>
      <dgm:spPr/>
      <dgm:t>
        <a:bodyPr/>
        <a:lstStyle/>
        <a:p>
          <a:r>
            <a:rPr lang="en-US" dirty="0"/>
            <a:t>Pupillary response (blown pupil can be sign of herniation)</a:t>
          </a:r>
        </a:p>
      </dgm:t>
    </dgm:pt>
    <dgm:pt modelId="{310FBE3B-A5B9-4923-A5A6-1CA232DE2BD4}" type="parTrans" cxnId="{14BAD60F-ACC5-44F7-9F05-FB62DB3CC5B5}">
      <dgm:prSet/>
      <dgm:spPr/>
      <dgm:t>
        <a:bodyPr/>
        <a:lstStyle/>
        <a:p>
          <a:endParaRPr lang="en-US"/>
        </a:p>
      </dgm:t>
    </dgm:pt>
    <dgm:pt modelId="{CDD31457-7428-4D51-B343-15B7258D4EBD}" type="sibTrans" cxnId="{14BAD60F-ACC5-44F7-9F05-FB62DB3CC5B5}">
      <dgm:prSet/>
      <dgm:spPr/>
      <dgm:t>
        <a:bodyPr/>
        <a:lstStyle/>
        <a:p>
          <a:endParaRPr lang="en-US"/>
        </a:p>
      </dgm:t>
    </dgm:pt>
    <dgm:pt modelId="{064FA627-948F-43D0-9C55-4337157731A9}">
      <dgm:prSet/>
      <dgm:spPr/>
      <dgm:t>
        <a:bodyPr/>
        <a:lstStyle/>
        <a:p>
          <a:r>
            <a:rPr lang="en-US" dirty="0"/>
            <a:t>Papilledema (increased ICP for several hours) </a:t>
          </a:r>
        </a:p>
      </dgm:t>
    </dgm:pt>
    <dgm:pt modelId="{2AE7F7D4-09D6-49A9-BB76-7D236C8A149B}" type="parTrans" cxnId="{61687BEE-D6FC-4B0D-AA59-C4ABF8474323}">
      <dgm:prSet/>
      <dgm:spPr/>
      <dgm:t>
        <a:bodyPr/>
        <a:lstStyle/>
        <a:p>
          <a:endParaRPr lang="en-US"/>
        </a:p>
      </dgm:t>
    </dgm:pt>
    <dgm:pt modelId="{1D127446-80DA-4747-A46B-8C3102148970}" type="sibTrans" cxnId="{61687BEE-D6FC-4B0D-AA59-C4ABF8474323}">
      <dgm:prSet/>
      <dgm:spPr/>
      <dgm:t>
        <a:bodyPr/>
        <a:lstStyle/>
        <a:p>
          <a:endParaRPr lang="en-US"/>
        </a:p>
      </dgm:t>
    </dgm:pt>
    <dgm:pt modelId="{7B9E250A-699B-43C0-84AF-32232F19E6E2}">
      <dgm:prSet/>
      <dgm:spPr/>
      <dgm:t>
        <a:bodyPr/>
        <a:lstStyle/>
        <a:p>
          <a:r>
            <a:rPr lang="en-US"/>
            <a:t>Retinal hemorrhage (sign of abusive trauma) </a:t>
          </a:r>
        </a:p>
      </dgm:t>
    </dgm:pt>
    <dgm:pt modelId="{A42468D0-4209-4946-87F1-7D98233271C8}" type="parTrans" cxnId="{FFEE8134-EEC8-4868-AA11-5092DA79BF97}">
      <dgm:prSet/>
      <dgm:spPr/>
      <dgm:t>
        <a:bodyPr/>
        <a:lstStyle/>
        <a:p>
          <a:endParaRPr lang="en-US"/>
        </a:p>
      </dgm:t>
    </dgm:pt>
    <dgm:pt modelId="{00DD6C85-496E-4CAA-AF67-D4CD051D8AB4}" type="sibTrans" cxnId="{FFEE8134-EEC8-4868-AA11-5092DA79BF97}">
      <dgm:prSet/>
      <dgm:spPr/>
      <dgm:t>
        <a:bodyPr/>
        <a:lstStyle/>
        <a:p>
          <a:endParaRPr lang="en-US"/>
        </a:p>
      </dgm:t>
    </dgm:pt>
    <dgm:pt modelId="{751F73AC-4D77-4643-9BAC-A9A4FA2BB7F9}">
      <dgm:prSet/>
      <dgm:spPr/>
      <dgm:t>
        <a:bodyPr/>
        <a:lstStyle/>
        <a:p>
          <a:r>
            <a:rPr lang="en-US"/>
            <a:t>Skin </a:t>
          </a:r>
        </a:p>
      </dgm:t>
    </dgm:pt>
    <dgm:pt modelId="{5AE8323F-2605-4F5A-9637-B329D516A8F0}" type="parTrans" cxnId="{F5D8A5B2-6354-4F0B-9BEA-1D439FFD5CD6}">
      <dgm:prSet/>
      <dgm:spPr/>
      <dgm:t>
        <a:bodyPr/>
        <a:lstStyle/>
        <a:p>
          <a:endParaRPr lang="en-US"/>
        </a:p>
      </dgm:t>
    </dgm:pt>
    <dgm:pt modelId="{695C8643-1AE5-4A14-8EF2-FFF5F3DFCCB8}" type="sibTrans" cxnId="{F5D8A5B2-6354-4F0B-9BEA-1D439FFD5CD6}">
      <dgm:prSet/>
      <dgm:spPr/>
      <dgm:t>
        <a:bodyPr/>
        <a:lstStyle/>
        <a:p>
          <a:endParaRPr lang="en-US"/>
        </a:p>
      </dgm:t>
    </dgm:pt>
    <dgm:pt modelId="{694BBD0C-F648-4D37-AD9D-3B445BA45AA7}">
      <dgm:prSet/>
      <dgm:spPr/>
      <dgm:t>
        <a:bodyPr/>
        <a:lstStyle/>
        <a:p>
          <a:r>
            <a:rPr lang="en-US"/>
            <a:t>Bruising or rashes concerning for trauma or infection </a:t>
          </a:r>
        </a:p>
      </dgm:t>
    </dgm:pt>
    <dgm:pt modelId="{6DFA7386-6CBB-4A92-AB22-5914A7F8CFDF}" type="parTrans" cxnId="{E7E78FA7-4ECB-425D-95EA-4F3BA5AAC9B8}">
      <dgm:prSet/>
      <dgm:spPr/>
      <dgm:t>
        <a:bodyPr/>
        <a:lstStyle/>
        <a:p>
          <a:endParaRPr lang="en-US"/>
        </a:p>
      </dgm:t>
    </dgm:pt>
    <dgm:pt modelId="{E43C43E7-71F7-49F0-8367-0316EA3EC74E}" type="sibTrans" cxnId="{E7E78FA7-4ECB-425D-95EA-4F3BA5AAC9B8}">
      <dgm:prSet/>
      <dgm:spPr/>
      <dgm:t>
        <a:bodyPr/>
        <a:lstStyle/>
        <a:p>
          <a:endParaRPr lang="en-US"/>
        </a:p>
      </dgm:t>
    </dgm:pt>
    <dgm:pt modelId="{0AE1DDDD-6391-4C84-A5FF-B40C0DEE05A0}">
      <dgm:prSet/>
      <dgm:spPr/>
      <dgm:t>
        <a:bodyPr/>
        <a:lstStyle/>
        <a:p>
          <a:r>
            <a:rPr lang="en-US" dirty="0"/>
            <a:t>Kernig’s sign: Involuntary knee flexion with forced hip flexion </a:t>
          </a:r>
        </a:p>
      </dgm:t>
    </dgm:pt>
    <dgm:pt modelId="{88D79935-BCF2-4930-A1EC-CFD0104984D0}" type="parTrans" cxnId="{55327130-3A7D-42F0-A894-478A46360F7C}">
      <dgm:prSet/>
      <dgm:spPr/>
      <dgm:t>
        <a:bodyPr/>
        <a:lstStyle/>
        <a:p>
          <a:endParaRPr lang="en-US"/>
        </a:p>
      </dgm:t>
    </dgm:pt>
    <dgm:pt modelId="{E6541BFE-A107-4D07-B242-D9B48943D120}" type="sibTrans" cxnId="{55327130-3A7D-42F0-A894-478A46360F7C}">
      <dgm:prSet/>
      <dgm:spPr/>
      <dgm:t>
        <a:bodyPr/>
        <a:lstStyle/>
        <a:p>
          <a:endParaRPr lang="en-US"/>
        </a:p>
      </dgm:t>
    </dgm:pt>
    <dgm:pt modelId="{6FFD1885-A6FC-4E0F-817C-F6C91B95AB27}">
      <dgm:prSet/>
      <dgm:spPr/>
      <dgm:t>
        <a:bodyPr/>
        <a:lstStyle/>
        <a:p>
          <a:r>
            <a:rPr lang="en-US" dirty="0"/>
            <a:t>Sundowning (can be sign of increased intracranial pressure) </a:t>
          </a:r>
        </a:p>
      </dgm:t>
    </dgm:pt>
    <dgm:pt modelId="{3248D2C8-D4F3-4146-A131-BD36ED719F4E}" type="parTrans" cxnId="{4A589814-EC78-4469-9B31-4C1AAC7736A8}">
      <dgm:prSet/>
      <dgm:spPr/>
    </dgm:pt>
    <dgm:pt modelId="{5DE8CCFF-0D1B-4E0C-99AA-9254C92757D5}" type="sibTrans" cxnId="{4A589814-EC78-4469-9B31-4C1AAC7736A8}">
      <dgm:prSet/>
      <dgm:spPr/>
    </dgm:pt>
    <dgm:pt modelId="{244414CC-8591-4422-A4C9-B545666D5454}" type="pres">
      <dgm:prSet presAssocID="{BD866C03-E18B-4312-85AC-FC909406689D}" presName="linear" presStyleCnt="0">
        <dgm:presLayoutVars>
          <dgm:animLvl val="lvl"/>
          <dgm:resizeHandles val="exact"/>
        </dgm:presLayoutVars>
      </dgm:prSet>
      <dgm:spPr/>
    </dgm:pt>
    <dgm:pt modelId="{BD812E62-C201-42E4-A079-030AC7BB98A9}" type="pres">
      <dgm:prSet presAssocID="{F0201D73-9CF7-49C7-9CED-B83E6B8D0A0B}" presName="parentText" presStyleLbl="node1" presStyleIdx="0" presStyleCnt="6">
        <dgm:presLayoutVars>
          <dgm:chMax val="0"/>
          <dgm:bulletEnabled val="1"/>
        </dgm:presLayoutVars>
      </dgm:prSet>
      <dgm:spPr/>
    </dgm:pt>
    <dgm:pt modelId="{5072DC41-CCC0-4122-AB48-730C3BDE6072}" type="pres">
      <dgm:prSet presAssocID="{F0201D73-9CF7-49C7-9CED-B83E6B8D0A0B}" presName="childText" presStyleLbl="revTx" presStyleIdx="0" presStyleCnt="4">
        <dgm:presLayoutVars>
          <dgm:bulletEnabled val="1"/>
        </dgm:presLayoutVars>
      </dgm:prSet>
      <dgm:spPr/>
    </dgm:pt>
    <dgm:pt modelId="{3E99ECB3-4966-42B8-AFFB-A0AB7B61C4B2}" type="pres">
      <dgm:prSet presAssocID="{E1DBD1C1-1307-4215-BFFF-946D2C893BD6}" presName="parentText" presStyleLbl="node1" presStyleIdx="1" presStyleCnt="6">
        <dgm:presLayoutVars>
          <dgm:chMax val="0"/>
          <dgm:bulletEnabled val="1"/>
        </dgm:presLayoutVars>
      </dgm:prSet>
      <dgm:spPr/>
    </dgm:pt>
    <dgm:pt modelId="{CBD7A720-7130-4703-9006-3A515D8EEFBC}" type="pres">
      <dgm:prSet presAssocID="{FEEBE38C-C81D-42E0-A6BF-2079742B5D45}" presName="spacer" presStyleCnt="0"/>
      <dgm:spPr/>
    </dgm:pt>
    <dgm:pt modelId="{5DAE2CC9-83BC-4A7A-BBAF-64D147D38275}" type="pres">
      <dgm:prSet presAssocID="{79EF2D35-9AE4-494F-990E-09178AB50C18}" presName="parentText" presStyleLbl="node1" presStyleIdx="2" presStyleCnt="6">
        <dgm:presLayoutVars>
          <dgm:chMax val="0"/>
          <dgm:bulletEnabled val="1"/>
        </dgm:presLayoutVars>
      </dgm:prSet>
      <dgm:spPr/>
    </dgm:pt>
    <dgm:pt modelId="{4E301622-DA25-4081-B007-786A653A568B}" type="pres">
      <dgm:prSet presAssocID="{A3F92969-70C3-4548-87DF-C8E74F9F3BF6}" presName="spacer" presStyleCnt="0"/>
      <dgm:spPr/>
    </dgm:pt>
    <dgm:pt modelId="{5D9FBA0B-254B-49CF-862C-BC665967E0CB}" type="pres">
      <dgm:prSet presAssocID="{14311D55-11A9-43B7-9735-35EF72F70F1A}" presName="parentText" presStyleLbl="node1" presStyleIdx="3" presStyleCnt="6">
        <dgm:presLayoutVars>
          <dgm:chMax val="0"/>
          <dgm:bulletEnabled val="1"/>
        </dgm:presLayoutVars>
      </dgm:prSet>
      <dgm:spPr/>
    </dgm:pt>
    <dgm:pt modelId="{F546B22E-1B12-4C9C-A58D-217CE20FCE17}" type="pres">
      <dgm:prSet presAssocID="{14311D55-11A9-43B7-9735-35EF72F70F1A}" presName="childText" presStyleLbl="revTx" presStyleIdx="1" presStyleCnt="4">
        <dgm:presLayoutVars>
          <dgm:bulletEnabled val="1"/>
        </dgm:presLayoutVars>
      </dgm:prSet>
      <dgm:spPr/>
    </dgm:pt>
    <dgm:pt modelId="{CB38742F-E3B5-4720-A16E-20816BFE1765}" type="pres">
      <dgm:prSet presAssocID="{9263314F-A62A-4B95-A701-33D4B856FE01}" presName="parentText" presStyleLbl="node1" presStyleIdx="4" presStyleCnt="6">
        <dgm:presLayoutVars>
          <dgm:chMax val="0"/>
          <dgm:bulletEnabled val="1"/>
        </dgm:presLayoutVars>
      </dgm:prSet>
      <dgm:spPr/>
    </dgm:pt>
    <dgm:pt modelId="{842B2ECE-DDB1-48AB-9EEF-5339AA09E3FD}" type="pres">
      <dgm:prSet presAssocID="{9263314F-A62A-4B95-A701-33D4B856FE01}" presName="childText" presStyleLbl="revTx" presStyleIdx="2" presStyleCnt="4">
        <dgm:presLayoutVars>
          <dgm:bulletEnabled val="1"/>
        </dgm:presLayoutVars>
      </dgm:prSet>
      <dgm:spPr/>
    </dgm:pt>
    <dgm:pt modelId="{024C3974-A264-4ACE-9FAD-4F895843FB34}" type="pres">
      <dgm:prSet presAssocID="{751F73AC-4D77-4643-9BAC-A9A4FA2BB7F9}" presName="parentText" presStyleLbl="node1" presStyleIdx="5" presStyleCnt="6">
        <dgm:presLayoutVars>
          <dgm:chMax val="0"/>
          <dgm:bulletEnabled val="1"/>
        </dgm:presLayoutVars>
      </dgm:prSet>
      <dgm:spPr/>
    </dgm:pt>
    <dgm:pt modelId="{AE2FACF0-CDE3-48CE-BF57-E6CD0925E867}" type="pres">
      <dgm:prSet presAssocID="{751F73AC-4D77-4643-9BAC-A9A4FA2BB7F9}" presName="childText" presStyleLbl="revTx" presStyleIdx="3" presStyleCnt="4">
        <dgm:presLayoutVars>
          <dgm:bulletEnabled val="1"/>
        </dgm:presLayoutVars>
      </dgm:prSet>
      <dgm:spPr/>
    </dgm:pt>
  </dgm:ptLst>
  <dgm:cxnLst>
    <dgm:cxn modelId="{14BAD60F-ACC5-44F7-9F05-FB62DB3CC5B5}" srcId="{9263314F-A62A-4B95-A701-33D4B856FE01}" destId="{E6DD7734-1A71-4AC7-8EAA-A063DEE96CCB}" srcOrd="0" destOrd="0" parTransId="{310FBE3B-A5B9-4923-A5A6-1CA232DE2BD4}" sibTransId="{CDD31457-7428-4D51-B343-15B7258D4EBD}"/>
    <dgm:cxn modelId="{A9E7FD0F-E6DD-472A-8258-C72A7EBFC3D0}" type="presOf" srcId="{F0201D73-9CF7-49C7-9CED-B83E6B8D0A0B}" destId="{BD812E62-C201-42E4-A079-030AC7BB98A9}" srcOrd="0" destOrd="0" presId="urn:microsoft.com/office/officeart/2005/8/layout/vList2"/>
    <dgm:cxn modelId="{3F088013-8DAA-4AF8-AF7A-AE01A428CDE1}" type="presOf" srcId="{B59AC8D8-0202-4DF8-8ED9-A77D3B15C439}" destId="{F546B22E-1B12-4C9C-A58D-217CE20FCE17}" srcOrd="0" destOrd="0" presId="urn:microsoft.com/office/officeart/2005/8/layout/vList2"/>
    <dgm:cxn modelId="{4A589814-EC78-4469-9B31-4C1AAC7736A8}" srcId="{9263314F-A62A-4B95-A701-33D4B856FE01}" destId="{6FFD1885-A6FC-4E0F-817C-F6C91B95AB27}" srcOrd="1" destOrd="0" parTransId="{3248D2C8-D4F3-4146-A131-BD36ED719F4E}" sibTransId="{5DE8CCFF-0D1B-4E0C-99AA-9254C92757D5}"/>
    <dgm:cxn modelId="{2C6ACF15-957A-4472-B61E-9AF15F28AAC2}" srcId="{BD866C03-E18B-4312-85AC-FC909406689D}" destId="{14311D55-11A9-43B7-9735-35EF72F70F1A}" srcOrd="3" destOrd="0" parTransId="{B75E96D7-0DE6-4F73-A589-CC6FC7AABD93}" sibTransId="{DCDC6C6F-0154-4427-9C7D-8A441E79CAB4}"/>
    <dgm:cxn modelId="{D395241A-0579-4D02-95D9-56D0814BE916}" type="presOf" srcId="{694BBD0C-F648-4D37-AD9D-3B445BA45AA7}" destId="{AE2FACF0-CDE3-48CE-BF57-E6CD0925E867}" srcOrd="0" destOrd="0" presId="urn:microsoft.com/office/officeart/2005/8/layout/vList2"/>
    <dgm:cxn modelId="{DEEAC71F-27C4-49A8-98D2-872DC6417D35}" type="presOf" srcId="{041F0DA7-AA83-42BF-AA28-35B0125ED32E}" destId="{5072DC41-CCC0-4122-AB48-730C3BDE6072}" srcOrd="0" destOrd="0" presId="urn:microsoft.com/office/officeart/2005/8/layout/vList2"/>
    <dgm:cxn modelId="{960A0825-6EC3-4743-BFED-A5E3C915733F}" type="presOf" srcId="{7B9E250A-699B-43C0-84AF-32232F19E6E2}" destId="{842B2ECE-DDB1-48AB-9EEF-5339AA09E3FD}" srcOrd="0" destOrd="3" presId="urn:microsoft.com/office/officeart/2005/8/layout/vList2"/>
    <dgm:cxn modelId="{6E71B726-037B-4D91-B042-D3511D42268A}" srcId="{BD866C03-E18B-4312-85AC-FC909406689D}" destId="{79EF2D35-9AE4-494F-990E-09178AB50C18}" srcOrd="2" destOrd="0" parTransId="{63AFDB76-0EA2-4711-B47F-22B1D4AE31DF}" sibTransId="{A3F92969-70C3-4548-87DF-C8E74F9F3BF6}"/>
    <dgm:cxn modelId="{55327130-3A7D-42F0-A894-478A46360F7C}" srcId="{14311D55-11A9-43B7-9735-35EF72F70F1A}" destId="{0AE1DDDD-6391-4C84-A5FF-B40C0DEE05A0}" srcOrd="1" destOrd="0" parTransId="{88D79935-BCF2-4930-A1EC-CFD0104984D0}" sibTransId="{E6541BFE-A107-4D07-B242-D9B48943D120}"/>
    <dgm:cxn modelId="{FFEE8134-EEC8-4868-AA11-5092DA79BF97}" srcId="{9263314F-A62A-4B95-A701-33D4B856FE01}" destId="{7B9E250A-699B-43C0-84AF-32232F19E6E2}" srcOrd="3" destOrd="0" parTransId="{A42468D0-4209-4946-87F1-7D98233271C8}" sibTransId="{00DD6C85-496E-4CAA-AF67-D4CD051D8AB4}"/>
    <dgm:cxn modelId="{F54E203A-1DC4-4C5E-B8F9-F5763217D983}" srcId="{14311D55-11A9-43B7-9735-35EF72F70F1A}" destId="{B59AC8D8-0202-4DF8-8ED9-A77D3B15C439}" srcOrd="0" destOrd="0" parTransId="{A9CD214E-AFF5-4487-AE9E-A48FAEBFC352}" sibTransId="{60B193DE-D5E0-4DB1-93AB-1183DE51FD9D}"/>
    <dgm:cxn modelId="{AAC26244-AE06-4189-96EB-F30B3B79C0C9}" type="presOf" srcId="{E1DBD1C1-1307-4215-BFFF-946D2C893BD6}" destId="{3E99ECB3-4966-42B8-AFFB-A0AB7B61C4B2}" srcOrd="0" destOrd="0" presId="urn:microsoft.com/office/officeart/2005/8/layout/vList2"/>
    <dgm:cxn modelId="{2574B96C-B72A-4980-942C-0B4A9CD4CD0E}" type="presOf" srcId="{79EF2D35-9AE4-494F-990E-09178AB50C18}" destId="{5DAE2CC9-83BC-4A7A-BBAF-64D147D38275}" srcOrd="0" destOrd="0" presId="urn:microsoft.com/office/officeart/2005/8/layout/vList2"/>
    <dgm:cxn modelId="{36204C73-B194-4F32-92D9-0F0E56394EB5}" type="presOf" srcId="{E6DD7734-1A71-4AC7-8EAA-A063DEE96CCB}" destId="{842B2ECE-DDB1-48AB-9EEF-5339AA09E3FD}" srcOrd="0" destOrd="0" presId="urn:microsoft.com/office/officeart/2005/8/layout/vList2"/>
    <dgm:cxn modelId="{D49D9158-42A7-4EE8-9738-F7A159D81FBB}" type="presOf" srcId="{9263314F-A62A-4B95-A701-33D4B856FE01}" destId="{CB38742F-E3B5-4720-A16E-20816BFE1765}" srcOrd="0" destOrd="0" presId="urn:microsoft.com/office/officeart/2005/8/layout/vList2"/>
    <dgm:cxn modelId="{ABB8008D-A180-42AF-9994-969A1CE0A3BF}" type="presOf" srcId="{0AE1DDDD-6391-4C84-A5FF-B40C0DEE05A0}" destId="{F546B22E-1B12-4C9C-A58D-217CE20FCE17}" srcOrd="0" destOrd="1" presId="urn:microsoft.com/office/officeart/2005/8/layout/vList2"/>
    <dgm:cxn modelId="{04874595-4037-410B-874C-0528BFDB7DFE}" type="presOf" srcId="{751F73AC-4D77-4643-9BAC-A9A4FA2BB7F9}" destId="{024C3974-A264-4ACE-9FAD-4F895843FB34}" srcOrd="0" destOrd="0" presId="urn:microsoft.com/office/officeart/2005/8/layout/vList2"/>
    <dgm:cxn modelId="{6750649F-8AFB-49DD-95DD-C33C9F9DA84F}" srcId="{F0201D73-9CF7-49C7-9CED-B83E6B8D0A0B}" destId="{041F0DA7-AA83-42BF-AA28-35B0125ED32E}" srcOrd="0" destOrd="0" parTransId="{59C79FF9-376F-4250-BD0D-82192D641CDA}" sibTransId="{997F0C69-B068-4D21-9BDF-47BCDE151F39}"/>
    <dgm:cxn modelId="{31A7EF9F-5C26-4F5B-8E09-BD5ED18D88DD}" srcId="{BD866C03-E18B-4312-85AC-FC909406689D}" destId="{E1DBD1C1-1307-4215-BFFF-946D2C893BD6}" srcOrd="1" destOrd="0" parTransId="{2FCC602A-95EB-4AAF-8E47-0553186CD453}" sibTransId="{FEEBE38C-C81D-42E0-A6BF-2079742B5D45}"/>
    <dgm:cxn modelId="{3219FCA0-F430-4FCA-B987-7E54BF327ED6}" srcId="{BD866C03-E18B-4312-85AC-FC909406689D}" destId="{F0201D73-9CF7-49C7-9CED-B83E6B8D0A0B}" srcOrd="0" destOrd="0" parTransId="{9A9C0BBF-654D-49F6-9184-F9C01CE208A8}" sibTransId="{D9E88B1B-4AD5-4284-B464-1C2458E4A76C}"/>
    <dgm:cxn modelId="{E7E78FA7-4ECB-425D-95EA-4F3BA5AAC9B8}" srcId="{751F73AC-4D77-4643-9BAC-A9A4FA2BB7F9}" destId="{694BBD0C-F648-4D37-AD9D-3B445BA45AA7}" srcOrd="0" destOrd="0" parTransId="{6DFA7386-6CBB-4A92-AB22-5914A7F8CFDF}" sibTransId="{E43C43E7-71F7-49F0-8367-0316EA3EC74E}"/>
    <dgm:cxn modelId="{9D6068AA-8F08-4E11-9557-0E499885F478}" type="presOf" srcId="{6FFD1885-A6FC-4E0F-817C-F6C91B95AB27}" destId="{842B2ECE-DDB1-48AB-9EEF-5339AA09E3FD}" srcOrd="0" destOrd="1" presId="urn:microsoft.com/office/officeart/2005/8/layout/vList2"/>
    <dgm:cxn modelId="{F5D8A5B2-6354-4F0B-9BEA-1D439FFD5CD6}" srcId="{BD866C03-E18B-4312-85AC-FC909406689D}" destId="{751F73AC-4D77-4643-9BAC-A9A4FA2BB7F9}" srcOrd="5" destOrd="0" parTransId="{5AE8323F-2605-4F5A-9637-B329D516A8F0}" sibTransId="{695C8643-1AE5-4A14-8EF2-FFF5F3DFCCB8}"/>
    <dgm:cxn modelId="{08048EC9-498C-485F-808C-6BA53DB8CE77}" type="presOf" srcId="{064FA627-948F-43D0-9C55-4337157731A9}" destId="{842B2ECE-DDB1-48AB-9EEF-5339AA09E3FD}" srcOrd="0" destOrd="2" presId="urn:microsoft.com/office/officeart/2005/8/layout/vList2"/>
    <dgm:cxn modelId="{45DE19DD-AB06-479F-B857-BF65D020D03F}" srcId="{BD866C03-E18B-4312-85AC-FC909406689D}" destId="{9263314F-A62A-4B95-A701-33D4B856FE01}" srcOrd="4" destOrd="0" parTransId="{F854880A-2FE8-4F2C-AD60-D74E8CBD85EF}" sibTransId="{76A19B48-766B-4ABD-B1E9-D01626287DCA}"/>
    <dgm:cxn modelId="{61687BEE-D6FC-4B0D-AA59-C4ABF8474323}" srcId="{9263314F-A62A-4B95-A701-33D4B856FE01}" destId="{064FA627-948F-43D0-9C55-4337157731A9}" srcOrd="2" destOrd="0" parTransId="{2AE7F7D4-09D6-49A9-BB76-7D236C8A149B}" sibTransId="{1D127446-80DA-4747-A46B-8C3102148970}"/>
    <dgm:cxn modelId="{6C0BB3EF-6426-476D-80AC-3B0ADB3ACE80}" type="presOf" srcId="{BD866C03-E18B-4312-85AC-FC909406689D}" destId="{244414CC-8591-4422-A4C9-B545666D5454}" srcOrd="0" destOrd="0" presId="urn:microsoft.com/office/officeart/2005/8/layout/vList2"/>
    <dgm:cxn modelId="{B3DCADF3-DD08-4E79-8428-44A92FFF3251}" type="presOf" srcId="{14311D55-11A9-43B7-9735-35EF72F70F1A}" destId="{5D9FBA0B-254B-49CF-862C-BC665967E0CB}" srcOrd="0" destOrd="0" presId="urn:microsoft.com/office/officeart/2005/8/layout/vList2"/>
    <dgm:cxn modelId="{7AED0402-6478-4D7D-85C6-4665526A3E2D}" type="presParOf" srcId="{244414CC-8591-4422-A4C9-B545666D5454}" destId="{BD812E62-C201-42E4-A079-030AC7BB98A9}" srcOrd="0" destOrd="0" presId="urn:microsoft.com/office/officeart/2005/8/layout/vList2"/>
    <dgm:cxn modelId="{A40B9E60-C7C1-47F0-9C99-39D98C90FA4E}" type="presParOf" srcId="{244414CC-8591-4422-A4C9-B545666D5454}" destId="{5072DC41-CCC0-4122-AB48-730C3BDE6072}" srcOrd="1" destOrd="0" presId="urn:microsoft.com/office/officeart/2005/8/layout/vList2"/>
    <dgm:cxn modelId="{CE7767A2-C52C-409E-9676-8B78CFC1304F}" type="presParOf" srcId="{244414CC-8591-4422-A4C9-B545666D5454}" destId="{3E99ECB3-4966-42B8-AFFB-A0AB7B61C4B2}" srcOrd="2" destOrd="0" presId="urn:microsoft.com/office/officeart/2005/8/layout/vList2"/>
    <dgm:cxn modelId="{614B8566-4D50-454C-8DE0-AF8845327E23}" type="presParOf" srcId="{244414CC-8591-4422-A4C9-B545666D5454}" destId="{CBD7A720-7130-4703-9006-3A515D8EEFBC}" srcOrd="3" destOrd="0" presId="urn:microsoft.com/office/officeart/2005/8/layout/vList2"/>
    <dgm:cxn modelId="{C186203B-05AA-4503-ADFD-37B5F1D84EC9}" type="presParOf" srcId="{244414CC-8591-4422-A4C9-B545666D5454}" destId="{5DAE2CC9-83BC-4A7A-BBAF-64D147D38275}" srcOrd="4" destOrd="0" presId="urn:microsoft.com/office/officeart/2005/8/layout/vList2"/>
    <dgm:cxn modelId="{B31C3DCA-4EB3-4BA5-8A41-76A806661EE0}" type="presParOf" srcId="{244414CC-8591-4422-A4C9-B545666D5454}" destId="{4E301622-DA25-4081-B007-786A653A568B}" srcOrd="5" destOrd="0" presId="urn:microsoft.com/office/officeart/2005/8/layout/vList2"/>
    <dgm:cxn modelId="{AA739B69-8F2D-4F3D-B1F2-E895B5446C0F}" type="presParOf" srcId="{244414CC-8591-4422-A4C9-B545666D5454}" destId="{5D9FBA0B-254B-49CF-862C-BC665967E0CB}" srcOrd="6" destOrd="0" presId="urn:microsoft.com/office/officeart/2005/8/layout/vList2"/>
    <dgm:cxn modelId="{98B45E61-0634-4C65-98F6-7595A65FD27C}" type="presParOf" srcId="{244414CC-8591-4422-A4C9-B545666D5454}" destId="{F546B22E-1B12-4C9C-A58D-217CE20FCE17}" srcOrd="7" destOrd="0" presId="urn:microsoft.com/office/officeart/2005/8/layout/vList2"/>
    <dgm:cxn modelId="{CFA2013E-E675-4DEC-9CE5-C50D81F44C00}" type="presParOf" srcId="{244414CC-8591-4422-A4C9-B545666D5454}" destId="{CB38742F-E3B5-4720-A16E-20816BFE1765}" srcOrd="8" destOrd="0" presId="urn:microsoft.com/office/officeart/2005/8/layout/vList2"/>
    <dgm:cxn modelId="{00A6DB48-7090-4F09-B506-44605586F858}" type="presParOf" srcId="{244414CC-8591-4422-A4C9-B545666D5454}" destId="{842B2ECE-DDB1-48AB-9EEF-5339AA09E3FD}" srcOrd="9" destOrd="0" presId="urn:microsoft.com/office/officeart/2005/8/layout/vList2"/>
    <dgm:cxn modelId="{FBDF66A8-1446-4210-8A56-E27683EA0B4F}" type="presParOf" srcId="{244414CC-8591-4422-A4C9-B545666D5454}" destId="{024C3974-A264-4ACE-9FAD-4F895843FB34}" srcOrd="10" destOrd="0" presId="urn:microsoft.com/office/officeart/2005/8/layout/vList2"/>
    <dgm:cxn modelId="{EA96B308-96A7-4033-9937-302C2778C908}" type="presParOf" srcId="{244414CC-8591-4422-A4C9-B545666D5454}" destId="{AE2FACF0-CDE3-48CE-BF57-E6CD0925E867}" srcOrd="1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EEA4C6-7C57-4D6E-9DA3-E66DD35009C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64C978E-7151-4E5C-A263-DEFA97320976}">
      <dgm:prSet/>
      <dgm:spPr/>
      <dgm:t>
        <a:bodyPr/>
        <a:lstStyle/>
        <a:p>
          <a:r>
            <a:rPr lang="en-US"/>
            <a:t>Airway, Breathing, Circulation</a:t>
          </a:r>
        </a:p>
      </dgm:t>
    </dgm:pt>
    <dgm:pt modelId="{992DB68D-E4F9-476B-ADF8-CDEDFCF20CAD}" type="parTrans" cxnId="{1F0F776B-14C1-469C-BAB1-2A4710CA45F4}">
      <dgm:prSet/>
      <dgm:spPr/>
      <dgm:t>
        <a:bodyPr/>
        <a:lstStyle/>
        <a:p>
          <a:endParaRPr lang="en-US"/>
        </a:p>
      </dgm:t>
    </dgm:pt>
    <dgm:pt modelId="{9B093AAE-3D4E-4318-8F83-DFF5B992343E}" type="sibTrans" cxnId="{1F0F776B-14C1-469C-BAB1-2A4710CA45F4}">
      <dgm:prSet/>
      <dgm:spPr/>
      <dgm:t>
        <a:bodyPr/>
        <a:lstStyle/>
        <a:p>
          <a:endParaRPr lang="en-US"/>
        </a:p>
      </dgm:t>
    </dgm:pt>
    <dgm:pt modelId="{E851C58E-5BA7-4885-99CE-6CF80EE6757D}">
      <dgm:prSet/>
      <dgm:spPr/>
      <dgm:t>
        <a:bodyPr/>
        <a:lstStyle/>
        <a:p>
          <a:r>
            <a:rPr lang="en-US"/>
            <a:t>Intubation for GCS ≤ 8 for airway protection</a:t>
          </a:r>
        </a:p>
      </dgm:t>
    </dgm:pt>
    <dgm:pt modelId="{638A5C96-5C28-4E58-B894-5CB2D84FC36A}" type="parTrans" cxnId="{6755009A-C307-4603-830A-15A5B9C39C69}">
      <dgm:prSet/>
      <dgm:spPr/>
      <dgm:t>
        <a:bodyPr/>
        <a:lstStyle/>
        <a:p>
          <a:endParaRPr lang="en-US"/>
        </a:p>
      </dgm:t>
    </dgm:pt>
    <dgm:pt modelId="{300A2118-E00E-4DC7-9987-91ABE918BFCB}" type="sibTrans" cxnId="{6755009A-C307-4603-830A-15A5B9C39C69}">
      <dgm:prSet/>
      <dgm:spPr/>
      <dgm:t>
        <a:bodyPr/>
        <a:lstStyle/>
        <a:p>
          <a:endParaRPr lang="en-US"/>
        </a:p>
      </dgm:t>
    </dgm:pt>
    <dgm:pt modelId="{F5EEF614-124D-494A-9394-B40BB463FD43}">
      <dgm:prSet/>
      <dgm:spPr/>
      <dgm:t>
        <a:bodyPr/>
        <a:lstStyle/>
        <a:p>
          <a:r>
            <a:rPr lang="en-US" u="sng"/>
            <a:t>Treat underlying cause!!</a:t>
          </a:r>
          <a:endParaRPr lang="en-US"/>
        </a:p>
      </dgm:t>
    </dgm:pt>
    <dgm:pt modelId="{2E64E86F-D9DD-4626-96A4-E41E35DC3D7E}" type="parTrans" cxnId="{24AC61ED-BB22-44E2-B52E-0044519F48CE}">
      <dgm:prSet/>
      <dgm:spPr/>
      <dgm:t>
        <a:bodyPr/>
        <a:lstStyle/>
        <a:p>
          <a:endParaRPr lang="en-US"/>
        </a:p>
      </dgm:t>
    </dgm:pt>
    <dgm:pt modelId="{C1E7FA93-1EBF-4946-9BE2-E65E3D94C6E2}" type="sibTrans" cxnId="{24AC61ED-BB22-44E2-B52E-0044519F48CE}">
      <dgm:prSet/>
      <dgm:spPr/>
      <dgm:t>
        <a:bodyPr/>
        <a:lstStyle/>
        <a:p>
          <a:endParaRPr lang="en-US"/>
        </a:p>
      </dgm:t>
    </dgm:pt>
    <dgm:pt modelId="{B9AB173D-14EA-4A11-AFD4-30DF7A354BEE}">
      <dgm:prSet/>
      <dgm:spPr/>
      <dgm:t>
        <a:bodyPr/>
        <a:lstStyle/>
        <a:p>
          <a:r>
            <a:rPr lang="en-US"/>
            <a:t>Hypoglycemia: Dextrose Fluids (D10 IV; 2.5ml/kg)</a:t>
          </a:r>
        </a:p>
      </dgm:t>
    </dgm:pt>
    <dgm:pt modelId="{0734784C-95BA-4337-99F5-AC24DF12747E}" type="parTrans" cxnId="{B114D3FF-18EE-423F-8D7D-F3101AC6A29B}">
      <dgm:prSet/>
      <dgm:spPr/>
      <dgm:t>
        <a:bodyPr/>
        <a:lstStyle/>
        <a:p>
          <a:endParaRPr lang="en-US"/>
        </a:p>
      </dgm:t>
    </dgm:pt>
    <dgm:pt modelId="{2555195D-A4D9-4883-8E28-99270AA13FAA}" type="sibTrans" cxnId="{B114D3FF-18EE-423F-8D7D-F3101AC6A29B}">
      <dgm:prSet/>
      <dgm:spPr/>
      <dgm:t>
        <a:bodyPr/>
        <a:lstStyle/>
        <a:p>
          <a:endParaRPr lang="en-US"/>
        </a:p>
      </dgm:t>
    </dgm:pt>
    <dgm:pt modelId="{EEA3ADDF-5D2B-4C72-8C21-B068C533FEB3}">
      <dgm:prSet/>
      <dgm:spPr/>
      <dgm:t>
        <a:bodyPr/>
        <a:lstStyle/>
        <a:p>
          <a:r>
            <a:rPr lang="en-US"/>
            <a:t>Seizures: Lorazepam (0.1mg/kg for clinical seizures) </a:t>
          </a:r>
        </a:p>
      </dgm:t>
    </dgm:pt>
    <dgm:pt modelId="{53C30AFB-66BE-453B-A856-1B6E946C8C40}" type="parTrans" cxnId="{EF4961AF-DA4F-4F62-90D0-8A3EF2C91393}">
      <dgm:prSet/>
      <dgm:spPr/>
      <dgm:t>
        <a:bodyPr/>
        <a:lstStyle/>
        <a:p>
          <a:endParaRPr lang="en-US"/>
        </a:p>
      </dgm:t>
    </dgm:pt>
    <dgm:pt modelId="{CED7640E-4C35-4786-95F8-E49683F6F323}" type="sibTrans" cxnId="{EF4961AF-DA4F-4F62-90D0-8A3EF2C91393}">
      <dgm:prSet/>
      <dgm:spPr/>
      <dgm:t>
        <a:bodyPr/>
        <a:lstStyle/>
        <a:p>
          <a:endParaRPr lang="en-US"/>
        </a:p>
      </dgm:t>
    </dgm:pt>
    <dgm:pt modelId="{D2135CCC-B07D-41D4-AEDF-C1BF2EB3C89F}">
      <dgm:prSet/>
      <dgm:spPr/>
      <dgm:t>
        <a:bodyPr/>
        <a:lstStyle/>
        <a:p>
          <a:r>
            <a:rPr lang="en-US"/>
            <a:t>Ingestion: Antidote or reversal  </a:t>
          </a:r>
        </a:p>
      </dgm:t>
    </dgm:pt>
    <dgm:pt modelId="{9997CAF9-E6FC-49C8-AD90-F0B5CDFBCFE6}" type="parTrans" cxnId="{0F17C80E-2B2E-40B5-8F00-C9423067CB0A}">
      <dgm:prSet/>
      <dgm:spPr/>
      <dgm:t>
        <a:bodyPr/>
        <a:lstStyle/>
        <a:p>
          <a:endParaRPr lang="en-US"/>
        </a:p>
      </dgm:t>
    </dgm:pt>
    <dgm:pt modelId="{D130DF26-9181-40D3-AE76-5ED051019631}" type="sibTrans" cxnId="{0F17C80E-2B2E-40B5-8F00-C9423067CB0A}">
      <dgm:prSet/>
      <dgm:spPr/>
      <dgm:t>
        <a:bodyPr/>
        <a:lstStyle/>
        <a:p>
          <a:endParaRPr lang="en-US"/>
        </a:p>
      </dgm:t>
    </dgm:pt>
    <dgm:pt modelId="{B22EF0EF-C3A5-4EE6-8867-5D11E3EB230E}">
      <dgm:prSet/>
      <dgm:spPr/>
      <dgm:t>
        <a:bodyPr/>
        <a:lstStyle/>
        <a:p>
          <a:r>
            <a:rPr lang="en-US"/>
            <a:t>Infection: Ceftriaxone, Vancomycin, Acyclovir </a:t>
          </a:r>
        </a:p>
      </dgm:t>
    </dgm:pt>
    <dgm:pt modelId="{11BC652C-C97C-40AC-93A0-B28A6C8E1862}" type="parTrans" cxnId="{82007753-30CE-4FBD-AD93-1C001A264115}">
      <dgm:prSet/>
      <dgm:spPr/>
      <dgm:t>
        <a:bodyPr/>
        <a:lstStyle/>
        <a:p>
          <a:endParaRPr lang="en-US"/>
        </a:p>
      </dgm:t>
    </dgm:pt>
    <dgm:pt modelId="{4B211FB0-7307-46EC-B746-8A8E5216567A}" type="sibTrans" cxnId="{82007753-30CE-4FBD-AD93-1C001A264115}">
      <dgm:prSet/>
      <dgm:spPr/>
      <dgm:t>
        <a:bodyPr/>
        <a:lstStyle/>
        <a:p>
          <a:endParaRPr lang="en-US"/>
        </a:p>
      </dgm:t>
    </dgm:pt>
    <dgm:pt modelId="{5C2C8FC5-A78B-4067-9F06-4697AF0EAB3F}">
      <dgm:prSet/>
      <dgm:spPr/>
      <dgm:t>
        <a:bodyPr/>
        <a:lstStyle/>
        <a:p>
          <a:r>
            <a:rPr lang="en-US"/>
            <a:t>Increased ICP: Mannitol 1g/kg or hypertonic saline</a:t>
          </a:r>
        </a:p>
      </dgm:t>
    </dgm:pt>
    <dgm:pt modelId="{A9CE03D7-65F1-4679-BFE6-26C99562CB49}" type="parTrans" cxnId="{4573C4A3-855E-46B8-B292-B0633FF4B9BC}">
      <dgm:prSet/>
      <dgm:spPr/>
      <dgm:t>
        <a:bodyPr/>
        <a:lstStyle/>
        <a:p>
          <a:endParaRPr lang="en-US"/>
        </a:p>
      </dgm:t>
    </dgm:pt>
    <dgm:pt modelId="{6F475662-160F-4CDA-B65A-59A4996DB5A9}" type="sibTrans" cxnId="{4573C4A3-855E-46B8-B292-B0633FF4B9BC}">
      <dgm:prSet/>
      <dgm:spPr/>
      <dgm:t>
        <a:bodyPr/>
        <a:lstStyle/>
        <a:p>
          <a:endParaRPr lang="en-US"/>
        </a:p>
      </dgm:t>
    </dgm:pt>
    <dgm:pt modelId="{38351A70-146B-41EA-8EE4-0CFDA8FE1D9F}" type="pres">
      <dgm:prSet presAssocID="{89EEA4C6-7C57-4D6E-9DA3-E66DD35009C6}" presName="root" presStyleCnt="0">
        <dgm:presLayoutVars>
          <dgm:dir/>
          <dgm:resizeHandles val="exact"/>
        </dgm:presLayoutVars>
      </dgm:prSet>
      <dgm:spPr/>
    </dgm:pt>
    <dgm:pt modelId="{8A6E7C47-2669-408B-9BCF-9E6F24601796}" type="pres">
      <dgm:prSet presAssocID="{E64C978E-7151-4E5C-A263-DEFA97320976}" presName="compNode" presStyleCnt="0"/>
      <dgm:spPr/>
    </dgm:pt>
    <dgm:pt modelId="{EE04C1A0-15DF-4CC6-AB5E-11F874E6D37F}" type="pres">
      <dgm:prSet presAssocID="{E64C978E-7151-4E5C-A263-DEFA97320976}" presName="bgRect" presStyleLbl="bgShp" presStyleIdx="0" presStyleCnt="7"/>
      <dgm:spPr/>
    </dgm:pt>
    <dgm:pt modelId="{0526B1D8-D354-47E3-A662-C5831DEF75DA}" type="pres">
      <dgm:prSet presAssocID="{E64C978E-7151-4E5C-A263-DEFA97320976}"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ungs"/>
        </a:ext>
      </dgm:extLst>
    </dgm:pt>
    <dgm:pt modelId="{7A087630-A4CD-4817-8A1B-3F5A812EBDEE}" type="pres">
      <dgm:prSet presAssocID="{E64C978E-7151-4E5C-A263-DEFA97320976}" presName="spaceRect" presStyleCnt="0"/>
      <dgm:spPr/>
    </dgm:pt>
    <dgm:pt modelId="{DBBF10FF-B86C-4848-A311-493024E914BC}" type="pres">
      <dgm:prSet presAssocID="{E64C978E-7151-4E5C-A263-DEFA97320976}" presName="parTx" presStyleLbl="revTx" presStyleIdx="0" presStyleCnt="8">
        <dgm:presLayoutVars>
          <dgm:chMax val="0"/>
          <dgm:chPref val="0"/>
        </dgm:presLayoutVars>
      </dgm:prSet>
      <dgm:spPr/>
    </dgm:pt>
    <dgm:pt modelId="{6CCF4C12-2D8C-464C-B505-A6DEFB3E3889}" type="pres">
      <dgm:prSet presAssocID="{E64C978E-7151-4E5C-A263-DEFA97320976}" presName="desTx" presStyleLbl="revTx" presStyleIdx="1" presStyleCnt="8">
        <dgm:presLayoutVars/>
      </dgm:prSet>
      <dgm:spPr/>
    </dgm:pt>
    <dgm:pt modelId="{E8647527-88D7-405A-83B0-4B1131BA58EC}" type="pres">
      <dgm:prSet presAssocID="{9B093AAE-3D4E-4318-8F83-DFF5B992343E}" presName="sibTrans" presStyleCnt="0"/>
      <dgm:spPr/>
    </dgm:pt>
    <dgm:pt modelId="{2AD448E7-3811-41D4-94C3-0B113BDECCA0}" type="pres">
      <dgm:prSet presAssocID="{F5EEF614-124D-494A-9394-B40BB463FD43}" presName="compNode" presStyleCnt="0"/>
      <dgm:spPr/>
    </dgm:pt>
    <dgm:pt modelId="{9F58217E-CDDA-4AA4-80D8-FAD297C4471D}" type="pres">
      <dgm:prSet presAssocID="{F5EEF614-124D-494A-9394-B40BB463FD43}" presName="bgRect" presStyleLbl="bgShp" presStyleIdx="1" presStyleCnt="7"/>
      <dgm:spPr/>
    </dgm:pt>
    <dgm:pt modelId="{CBD03484-82FF-4CF7-800A-5F9E73D8B39E}" type="pres">
      <dgm:prSet presAssocID="{F5EEF614-124D-494A-9394-B40BB463FD43}"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rt Organ"/>
        </a:ext>
      </dgm:extLst>
    </dgm:pt>
    <dgm:pt modelId="{66939F20-89C4-45FE-9231-778C165AB9DB}" type="pres">
      <dgm:prSet presAssocID="{F5EEF614-124D-494A-9394-B40BB463FD43}" presName="spaceRect" presStyleCnt="0"/>
      <dgm:spPr/>
    </dgm:pt>
    <dgm:pt modelId="{21034F1C-7B6C-4770-9A27-07727E7EF924}" type="pres">
      <dgm:prSet presAssocID="{F5EEF614-124D-494A-9394-B40BB463FD43}" presName="parTx" presStyleLbl="revTx" presStyleIdx="2" presStyleCnt="8">
        <dgm:presLayoutVars>
          <dgm:chMax val="0"/>
          <dgm:chPref val="0"/>
        </dgm:presLayoutVars>
      </dgm:prSet>
      <dgm:spPr/>
    </dgm:pt>
    <dgm:pt modelId="{AF670FC8-FFEE-43F9-8747-FF2BA29B1278}" type="pres">
      <dgm:prSet presAssocID="{C1E7FA93-1EBF-4946-9BE2-E65E3D94C6E2}" presName="sibTrans" presStyleCnt="0"/>
      <dgm:spPr/>
    </dgm:pt>
    <dgm:pt modelId="{082DE40A-AEC7-47B0-996E-87A4ABF402F0}" type="pres">
      <dgm:prSet presAssocID="{B9AB173D-14EA-4A11-AFD4-30DF7A354BEE}" presName="compNode" presStyleCnt="0"/>
      <dgm:spPr/>
    </dgm:pt>
    <dgm:pt modelId="{B673FF16-6944-4455-8F67-59BF5A03A63F}" type="pres">
      <dgm:prSet presAssocID="{B9AB173D-14EA-4A11-AFD4-30DF7A354BEE}" presName="bgRect" presStyleLbl="bgShp" presStyleIdx="2" presStyleCnt="7"/>
      <dgm:spPr/>
    </dgm:pt>
    <dgm:pt modelId="{95B91142-9D15-442F-9DD7-6DEA9604933C}" type="pres">
      <dgm:prSet presAssocID="{B9AB173D-14EA-4A11-AFD4-30DF7A354BEE}"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V"/>
        </a:ext>
      </dgm:extLst>
    </dgm:pt>
    <dgm:pt modelId="{E013F4FE-9887-45FC-80AE-9AACBA223C6E}" type="pres">
      <dgm:prSet presAssocID="{B9AB173D-14EA-4A11-AFD4-30DF7A354BEE}" presName="spaceRect" presStyleCnt="0"/>
      <dgm:spPr/>
    </dgm:pt>
    <dgm:pt modelId="{0F80AA2F-36FB-4BC2-9F69-C98E47EE63F0}" type="pres">
      <dgm:prSet presAssocID="{B9AB173D-14EA-4A11-AFD4-30DF7A354BEE}" presName="parTx" presStyleLbl="revTx" presStyleIdx="3" presStyleCnt="8">
        <dgm:presLayoutVars>
          <dgm:chMax val="0"/>
          <dgm:chPref val="0"/>
        </dgm:presLayoutVars>
      </dgm:prSet>
      <dgm:spPr/>
    </dgm:pt>
    <dgm:pt modelId="{43DD98A4-BB0A-4858-B753-CB165A4692A2}" type="pres">
      <dgm:prSet presAssocID="{2555195D-A4D9-4883-8E28-99270AA13FAA}" presName="sibTrans" presStyleCnt="0"/>
      <dgm:spPr/>
    </dgm:pt>
    <dgm:pt modelId="{2C489ABE-213F-44EC-893B-7DEAB8EB4BF5}" type="pres">
      <dgm:prSet presAssocID="{EEA3ADDF-5D2B-4C72-8C21-B068C533FEB3}" presName="compNode" presStyleCnt="0"/>
      <dgm:spPr/>
    </dgm:pt>
    <dgm:pt modelId="{5B2C4987-ADD0-445A-A228-9E66C00DDEE6}" type="pres">
      <dgm:prSet presAssocID="{EEA3ADDF-5D2B-4C72-8C21-B068C533FEB3}" presName="bgRect" presStyleLbl="bgShp" presStyleIdx="3" presStyleCnt="7"/>
      <dgm:spPr/>
    </dgm:pt>
    <dgm:pt modelId="{E0CB62A1-2219-43B6-8C02-D15A7EC33F37}" type="pres">
      <dgm:prSet presAssocID="{EEA3ADDF-5D2B-4C72-8C21-B068C533FEB3}"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n"/>
        </a:ext>
      </dgm:extLst>
    </dgm:pt>
    <dgm:pt modelId="{29B24B7B-2243-499A-875E-C96ED5098BC8}" type="pres">
      <dgm:prSet presAssocID="{EEA3ADDF-5D2B-4C72-8C21-B068C533FEB3}" presName="spaceRect" presStyleCnt="0"/>
      <dgm:spPr/>
    </dgm:pt>
    <dgm:pt modelId="{7E05919E-2D02-4DCB-8C2F-FD2BD068CE73}" type="pres">
      <dgm:prSet presAssocID="{EEA3ADDF-5D2B-4C72-8C21-B068C533FEB3}" presName="parTx" presStyleLbl="revTx" presStyleIdx="4" presStyleCnt="8">
        <dgm:presLayoutVars>
          <dgm:chMax val="0"/>
          <dgm:chPref val="0"/>
        </dgm:presLayoutVars>
      </dgm:prSet>
      <dgm:spPr/>
    </dgm:pt>
    <dgm:pt modelId="{95A7C49C-3F46-410E-B86A-33469D83BE49}" type="pres">
      <dgm:prSet presAssocID="{CED7640E-4C35-4786-95F8-E49683F6F323}" presName="sibTrans" presStyleCnt="0"/>
      <dgm:spPr/>
    </dgm:pt>
    <dgm:pt modelId="{C25F6D5A-6DDB-41BD-86BF-4F468FEEABBC}" type="pres">
      <dgm:prSet presAssocID="{D2135CCC-B07D-41D4-AEDF-C1BF2EB3C89F}" presName="compNode" presStyleCnt="0"/>
      <dgm:spPr/>
    </dgm:pt>
    <dgm:pt modelId="{0CF716FC-F906-489F-99DA-D9A0D07BF6E7}" type="pres">
      <dgm:prSet presAssocID="{D2135CCC-B07D-41D4-AEDF-C1BF2EB3C89F}" presName="bgRect" presStyleLbl="bgShp" presStyleIdx="4" presStyleCnt="7"/>
      <dgm:spPr/>
    </dgm:pt>
    <dgm:pt modelId="{E392D774-42B9-489F-9DB3-C7B49631F8FC}" type="pres">
      <dgm:prSet presAssocID="{D2135CCC-B07D-41D4-AEDF-C1BF2EB3C89F}"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No sign"/>
        </a:ext>
      </dgm:extLst>
    </dgm:pt>
    <dgm:pt modelId="{12769021-55CF-41A7-84F5-2DEED9F703FD}" type="pres">
      <dgm:prSet presAssocID="{D2135CCC-B07D-41D4-AEDF-C1BF2EB3C89F}" presName="spaceRect" presStyleCnt="0"/>
      <dgm:spPr/>
    </dgm:pt>
    <dgm:pt modelId="{19ED6B78-D58A-4494-A075-90502145F888}" type="pres">
      <dgm:prSet presAssocID="{D2135CCC-B07D-41D4-AEDF-C1BF2EB3C89F}" presName="parTx" presStyleLbl="revTx" presStyleIdx="5" presStyleCnt="8">
        <dgm:presLayoutVars>
          <dgm:chMax val="0"/>
          <dgm:chPref val="0"/>
        </dgm:presLayoutVars>
      </dgm:prSet>
      <dgm:spPr/>
    </dgm:pt>
    <dgm:pt modelId="{7F39F49C-6D33-4476-9646-ADBE2BC0321F}" type="pres">
      <dgm:prSet presAssocID="{D130DF26-9181-40D3-AE76-5ED051019631}" presName="sibTrans" presStyleCnt="0"/>
      <dgm:spPr/>
    </dgm:pt>
    <dgm:pt modelId="{E4021EDA-F270-4A9B-A6E0-1D3A9AE5486B}" type="pres">
      <dgm:prSet presAssocID="{B22EF0EF-C3A5-4EE6-8867-5D11E3EB230E}" presName="compNode" presStyleCnt="0"/>
      <dgm:spPr/>
    </dgm:pt>
    <dgm:pt modelId="{223C7017-7542-49B0-A2CA-53BB545F2A30}" type="pres">
      <dgm:prSet presAssocID="{B22EF0EF-C3A5-4EE6-8867-5D11E3EB230E}" presName="bgRect" presStyleLbl="bgShp" presStyleIdx="5" presStyleCnt="7"/>
      <dgm:spPr/>
    </dgm:pt>
    <dgm:pt modelId="{601A664A-F804-4BEF-899D-0E6D09FA05D5}" type="pres">
      <dgm:prSet presAssocID="{B22EF0EF-C3A5-4EE6-8867-5D11E3EB230E}"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Kidney"/>
        </a:ext>
      </dgm:extLst>
    </dgm:pt>
    <dgm:pt modelId="{9F429424-6FC8-454C-AC3D-AFECF1C7D74C}" type="pres">
      <dgm:prSet presAssocID="{B22EF0EF-C3A5-4EE6-8867-5D11E3EB230E}" presName="spaceRect" presStyleCnt="0"/>
      <dgm:spPr/>
    </dgm:pt>
    <dgm:pt modelId="{5C97DC47-A669-49B0-A8DC-63DBAB7CDE9F}" type="pres">
      <dgm:prSet presAssocID="{B22EF0EF-C3A5-4EE6-8867-5D11E3EB230E}" presName="parTx" presStyleLbl="revTx" presStyleIdx="6" presStyleCnt="8">
        <dgm:presLayoutVars>
          <dgm:chMax val="0"/>
          <dgm:chPref val="0"/>
        </dgm:presLayoutVars>
      </dgm:prSet>
      <dgm:spPr/>
    </dgm:pt>
    <dgm:pt modelId="{95F53E35-8D70-472D-A1FB-1D4A21171AA9}" type="pres">
      <dgm:prSet presAssocID="{4B211FB0-7307-46EC-B746-8A8E5216567A}" presName="sibTrans" presStyleCnt="0"/>
      <dgm:spPr/>
    </dgm:pt>
    <dgm:pt modelId="{27871A04-2785-4C3E-BBA9-41E56B32ECE4}" type="pres">
      <dgm:prSet presAssocID="{5C2C8FC5-A78B-4067-9F06-4697AF0EAB3F}" presName="compNode" presStyleCnt="0"/>
      <dgm:spPr/>
    </dgm:pt>
    <dgm:pt modelId="{43CB52CD-82BB-4C7D-8502-87FE9C46B248}" type="pres">
      <dgm:prSet presAssocID="{5C2C8FC5-A78B-4067-9F06-4697AF0EAB3F}" presName="bgRect" presStyleLbl="bgShp" presStyleIdx="6" presStyleCnt="7"/>
      <dgm:spPr/>
    </dgm:pt>
    <dgm:pt modelId="{D4635142-C27D-4AE4-9490-8577FA7B0C7D}" type="pres">
      <dgm:prSet presAssocID="{5C2C8FC5-A78B-4067-9F06-4697AF0EAB3F}"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Needle"/>
        </a:ext>
      </dgm:extLst>
    </dgm:pt>
    <dgm:pt modelId="{EBE03C08-4B98-4FCA-94D5-657A7EA83A3A}" type="pres">
      <dgm:prSet presAssocID="{5C2C8FC5-A78B-4067-9F06-4697AF0EAB3F}" presName="spaceRect" presStyleCnt="0"/>
      <dgm:spPr/>
    </dgm:pt>
    <dgm:pt modelId="{D8FC9F1A-D67A-4C2F-A5F7-7258931BD323}" type="pres">
      <dgm:prSet presAssocID="{5C2C8FC5-A78B-4067-9F06-4697AF0EAB3F}" presName="parTx" presStyleLbl="revTx" presStyleIdx="7" presStyleCnt="8">
        <dgm:presLayoutVars>
          <dgm:chMax val="0"/>
          <dgm:chPref val="0"/>
        </dgm:presLayoutVars>
      </dgm:prSet>
      <dgm:spPr/>
    </dgm:pt>
  </dgm:ptLst>
  <dgm:cxnLst>
    <dgm:cxn modelId="{AA3B1908-0C50-493F-A2DD-804D82A71589}" type="presOf" srcId="{E851C58E-5BA7-4885-99CE-6CF80EE6757D}" destId="{6CCF4C12-2D8C-464C-B505-A6DEFB3E3889}" srcOrd="0" destOrd="0" presId="urn:microsoft.com/office/officeart/2018/2/layout/IconVerticalSolidList"/>
    <dgm:cxn modelId="{0F17C80E-2B2E-40B5-8F00-C9423067CB0A}" srcId="{89EEA4C6-7C57-4D6E-9DA3-E66DD35009C6}" destId="{D2135CCC-B07D-41D4-AEDF-C1BF2EB3C89F}" srcOrd="4" destOrd="0" parTransId="{9997CAF9-E6FC-49C8-AD90-F0B5CDFBCFE6}" sibTransId="{D130DF26-9181-40D3-AE76-5ED051019631}"/>
    <dgm:cxn modelId="{1F0F776B-14C1-469C-BAB1-2A4710CA45F4}" srcId="{89EEA4C6-7C57-4D6E-9DA3-E66DD35009C6}" destId="{E64C978E-7151-4E5C-A263-DEFA97320976}" srcOrd="0" destOrd="0" parTransId="{992DB68D-E4F9-476B-ADF8-CDEDFCF20CAD}" sibTransId="{9B093AAE-3D4E-4318-8F83-DFF5B992343E}"/>
    <dgm:cxn modelId="{82007753-30CE-4FBD-AD93-1C001A264115}" srcId="{89EEA4C6-7C57-4D6E-9DA3-E66DD35009C6}" destId="{B22EF0EF-C3A5-4EE6-8867-5D11E3EB230E}" srcOrd="5" destOrd="0" parTransId="{11BC652C-C97C-40AC-93A0-B28A6C8E1862}" sibTransId="{4B211FB0-7307-46EC-B746-8A8E5216567A}"/>
    <dgm:cxn modelId="{721CC87D-77F1-4B0F-976D-0747DED56637}" type="presOf" srcId="{B9AB173D-14EA-4A11-AFD4-30DF7A354BEE}" destId="{0F80AA2F-36FB-4BC2-9F69-C98E47EE63F0}" srcOrd="0" destOrd="0" presId="urn:microsoft.com/office/officeart/2018/2/layout/IconVerticalSolidList"/>
    <dgm:cxn modelId="{6755009A-C307-4603-830A-15A5B9C39C69}" srcId="{E64C978E-7151-4E5C-A263-DEFA97320976}" destId="{E851C58E-5BA7-4885-99CE-6CF80EE6757D}" srcOrd="0" destOrd="0" parTransId="{638A5C96-5C28-4E58-B894-5CB2D84FC36A}" sibTransId="{300A2118-E00E-4DC7-9987-91ABE918BFCB}"/>
    <dgm:cxn modelId="{79D4749D-35D4-44C2-86C6-DAC42F2D5D8D}" type="presOf" srcId="{F5EEF614-124D-494A-9394-B40BB463FD43}" destId="{21034F1C-7B6C-4770-9A27-07727E7EF924}" srcOrd="0" destOrd="0" presId="urn:microsoft.com/office/officeart/2018/2/layout/IconVerticalSolidList"/>
    <dgm:cxn modelId="{4573C4A3-855E-46B8-B292-B0633FF4B9BC}" srcId="{89EEA4C6-7C57-4D6E-9DA3-E66DD35009C6}" destId="{5C2C8FC5-A78B-4067-9F06-4697AF0EAB3F}" srcOrd="6" destOrd="0" parTransId="{A9CE03D7-65F1-4679-BFE6-26C99562CB49}" sibTransId="{6F475662-160F-4CDA-B65A-59A4996DB5A9}"/>
    <dgm:cxn modelId="{EF4961AF-DA4F-4F62-90D0-8A3EF2C91393}" srcId="{89EEA4C6-7C57-4D6E-9DA3-E66DD35009C6}" destId="{EEA3ADDF-5D2B-4C72-8C21-B068C533FEB3}" srcOrd="3" destOrd="0" parTransId="{53C30AFB-66BE-453B-A856-1B6E946C8C40}" sibTransId="{CED7640E-4C35-4786-95F8-E49683F6F323}"/>
    <dgm:cxn modelId="{6279FCC5-1E41-41C5-875D-6533A36E8496}" type="presOf" srcId="{D2135CCC-B07D-41D4-AEDF-C1BF2EB3C89F}" destId="{19ED6B78-D58A-4494-A075-90502145F888}" srcOrd="0" destOrd="0" presId="urn:microsoft.com/office/officeart/2018/2/layout/IconVerticalSolidList"/>
    <dgm:cxn modelId="{CB87EDCB-A4DE-4793-928D-76B665F5B969}" type="presOf" srcId="{5C2C8FC5-A78B-4067-9F06-4697AF0EAB3F}" destId="{D8FC9F1A-D67A-4C2F-A5F7-7258931BD323}" srcOrd="0" destOrd="0" presId="urn:microsoft.com/office/officeart/2018/2/layout/IconVerticalSolidList"/>
    <dgm:cxn modelId="{8F7163D9-EDC9-44F6-B461-AC3D3AD3D190}" type="presOf" srcId="{B22EF0EF-C3A5-4EE6-8867-5D11E3EB230E}" destId="{5C97DC47-A669-49B0-A8DC-63DBAB7CDE9F}" srcOrd="0" destOrd="0" presId="urn:microsoft.com/office/officeart/2018/2/layout/IconVerticalSolidList"/>
    <dgm:cxn modelId="{F5441BE6-557F-450C-8E78-CE29E0773122}" type="presOf" srcId="{EEA3ADDF-5D2B-4C72-8C21-B068C533FEB3}" destId="{7E05919E-2D02-4DCB-8C2F-FD2BD068CE73}" srcOrd="0" destOrd="0" presId="urn:microsoft.com/office/officeart/2018/2/layout/IconVerticalSolidList"/>
    <dgm:cxn modelId="{D95CD5E7-03EB-44EB-A5F5-1D0864F48FF2}" type="presOf" srcId="{89EEA4C6-7C57-4D6E-9DA3-E66DD35009C6}" destId="{38351A70-146B-41EA-8EE4-0CFDA8FE1D9F}" srcOrd="0" destOrd="0" presId="urn:microsoft.com/office/officeart/2018/2/layout/IconVerticalSolidList"/>
    <dgm:cxn modelId="{24AC61ED-BB22-44E2-B52E-0044519F48CE}" srcId="{89EEA4C6-7C57-4D6E-9DA3-E66DD35009C6}" destId="{F5EEF614-124D-494A-9394-B40BB463FD43}" srcOrd="1" destOrd="0" parTransId="{2E64E86F-D9DD-4626-96A4-E41E35DC3D7E}" sibTransId="{C1E7FA93-1EBF-4946-9BE2-E65E3D94C6E2}"/>
    <dgm:cxn modelId="{D9D509F8-7166-41BA-9F13-AE6B9F6E76D1}" type="presOf" srcId="{E64C978E-7151-4E5C-A263-DEFA97320976}" destId="{DBBF10FF-B86C-4848-A311-493024E914BC}" srcOrd="0" destOrd="0" presId="urn:microsoft.com/office/officeart/2018/2/layout/IconVerticalSolidList"/>
    <dgm:cxn modelId="{B114D3FF-18EE-423F-8D7D-F3101AC6A29B}" srcId="{89EEA4C6-7C57-4D6E-9DA3-E66DD35009C6}" destId="{B9AB173D-14EA-4A11-AFD4-30DF7A354BEE}" srcOrd="2" destOrd="0" parTransId="{0734784C-95BA-4337-99F5-AC24DF12747E}" sibTransId="{2555195D-A4D9-4883-8E28-99270AA13FAA}"/>
    <dgm:cxn modelId="{0D2A887E-F882-4AEE-BEC0-15ECFFEDF51B}" type="presParOf" srcId="{38351A70-146B-41EA-8EE4-0CFDA8FE1D9F}" destId="{8A6E7C47-2669-408B-9BCF-9E6F24601796}" srcOrd="0" destOrd="0" presId="urn:microsoft.com/office/officeart/2018/2/layout/IconVerticalSolidList"/>
    <dgm:cxn modelId="{C12C4E8C-219C-46B8-AF74-080A3E919617}" type="presParOf" srcId="{8A6E7C47-2669-408B-9BCF-9E6F24601796}" destId="{EE04C1A0-15DF-4CC6-AB5E-11F874E6D37F}" srcOrd="0" destOrd="0" presId="urn:microsoft.com/office/officeart/2018/2/layout/IconVerticalSolidList"/>
    <dgm:cxn modelId="{0A8945E4-811F-42A0-A0A3-4FC57C7A3E33}" type="presParOf" srcId="{8A6E7C47-2669-408B-9BCF-9E6F24601796}" destId="{0526B1D8-D354-47E3-A662-C5831DEF75DA}" srcOrd="1" destOrd="0" presId="urn:microsoft.com/office/officeart/2018/2/layout/IconVerticalSolidList"/>
    <dgm:cxn modelId="{EAD3FD31-255B-4749-AADB-24701D485761}" type="presParOf" srcId="{8A6E7C47-2669-408B-9BCF-9E6F24601796}" destId="{7A087630-A4CD-4817-8A1B-3F5A812EBDEE}" srcOrd="2" destOrd="0" presId="urn:microsoft.com/office/officeart/2018/2/layout/IconVerticalSolidList"/>
    <dgm:cxn modelId="{673FE9E7-BCA9-446E-8CA5-9A8983DB5AA5}" type="presParOf" srcId="{8A6E7C47-2669-408B-9BCF-9E6F24601796}" destId="{DBBF10FF-B86C-4848-A311-493024E914BC}" srcOrd="3" destOrd="0" presId="urn:microsoft.com/office/officeart/2018/2/layout/IconVerticalSolidList"/>
    <dgm:cxn modelId="{2DABE907-8102-4086-96FD-BCD530D29B6D}" type="presParOf" srcId="{8A6E7C47-2669-408B-9BCF-9E6F24601796}" destId="{6CCF4C12-2D8C-464C-B505-A6DEFB3E3889}" srcOrd="4" destOrd="0" presId="urn:microsoft.com/office/officeart/2018/2/layout/IconVerticalSolidList"/>
    <dgm:cxn modelId="{169420A8-5E4C-40A9-B303-2315C670E376}" type="presParOf" srcId="{38351A70-146B-41EA-8EE4-0CFDA8FE1D9F}" destId="{E8647527-88D7-405A-83B0-4B1131BA58EC}" srcOrd="1" destOrd="0" presId="urn:microsoft.com/office/officeart/2018/2/layout/IconVerticalSolidList"/>
    <dgm:cxn modelId="{9D645F3D-9D60-4A9E-AE42-1AFE6B73FE0E}" type="presParOf" srcId="{38351A70-146B-41EA-8EE4-0CFDA8FE1D9F}" destId="{2AD448E7-3811-41D4-94C3-0B113BDECCA0}" srcOrd="2" destOrd="0" presId="urn:microsoft.com/office/officeart/2018/2/layout/IconVerticalSolidList"/>
    <dgm:cxn modelId="{FC627463-5A77-4068-AEE5-42BD64C0E12A}" type="presParOf" srcId="{2AD448E7-3811-41D4-94C3-0B113BDECCA0}" destId="{9F58217E-CDDA-4AA4-80D8-FAD297C4471D}" srcOrd="0" destOrd="0" presId="urn:microsoft.com/office/officeart/2018/2/layout/IconVerticalSolidList"/>
    <dgm:cxn modelId="{70966472-B6D1-4641-B835-633A4E6A0DE2}" type="presParOf" srcId="{2AD448E7-3811-41D4-94C3-0B113BDECCA0}" destId="{CBD03484-82FF-4CF7-800A-5F9E73D8B39E}" srcOrd="1" destOrd="0" presId="urn:microsoft.com/office/officeart/2018/2/layout/IconVerticalSolidList"/>
    <dgm:cxn modelId="{7AC718EE-FFF7-4D3E-ABC0-C09096D0C82A}" type="presParOf" srcId="{2AD448E7-3811-41D4-94C3-0B113BDECCA0}" destId="{66939F20-89C4-45FE-9231-778C165AB9DB}" srcOrd="2" destOrd="0" presId="urn:microsoft.com/office/officeart/2018/2/layout/IconVerticalSolidList"/>
    <dgm:cxn modelId="{04355AF9-3A95-4D03-9CEE-3039B01B80A1}" type="presParOf" srcId="{2AD448E7-3811-41D4-94C3-0B113BDECCA0}" destId="{21034F1C-7B6C-4770-9A27-07727E7EF924}" srcOrd="3" destOrd="0" presId="urn:microsoft.com/office/officeart/2018/2/layout/IconVerticalSolidList"/>
    <dgm:cxn modelId="{4F63A924-B65D-42B3-9772-5492F4B36A63}" type="presParOf" srcId="{38351A70-146B-41EA-8EE4-0CFDA8FE1D9F}" destId="{AF670FC8-FFEE-43F9-8747-FF2BA29B1278}" srcOrd="3" destOrd="0" presId="urn:microsoft.com/office/officeart/2018/2/layout/IconVerticalSolidList"/>
    <dgm:cxn modelId="{32E1560F-C6D6-430C-A003-E41B3E8F45E3}" type="presParOf" srcId="{38351A70-146B-41EA-8EE4-0CFDA8FE1D9F}" destId="{082DE40A-AEC7-47B0-996E-87A4ABF402F0}" srcOrd="4" destOrd="0" presId="urn:microsoft.com/office/officeart/2018/2/layout/IconVerticalSolidList"/>
    <dgm:cxn modelId="{CDA8FF7B-FA35-4CC0-801F-8E5F78C3F147}" type="presParOf" srcId="{082DE40A-AEC7-47B0-996E-87A4ABF402F0}" destId="{B673FF16-6944-4455-8F67-59BF5A03A63F}" srcOrd="0" destOrd="0" presId="urn:microsoft.com/office/officeart/2018/2/layout/IconVerticalSolidList"/>
    <dgm:cxn modelId="{B8061B91-3D51-4006-867A-47B6C2EAFA32}" type="presParOf" srcId="{082DE40A-AEC7-47B0-996E-87A4ABF402F0}" destId="{95B91142-9D15-442F-9DD7-6DEA9604933C}" srcOrd="1" destOrd="0" presId="urn:microsoft.com/office/officeart/2018/2/layout/IconVerticalSolidList"/>
    <dgm:cxn modelId="{FA4D6A06-40AD-4EE5-9C19-65680B0239C8}" type="presParOf" srcId="{082DE40A-AEC7-47B0-996E-87A4ABF402F0}" destId="{E013F4FE-9887-45FC-80AE-9AACBA223C6E}" srcOrd="2" destOrd="0" presId="urn:microsoft.com/office/officeart/2018/2/layout/IconVerticalSolidList"/>
    <dgm:cxn modelId="{D8FA7D78-F6A0-448E-BAC3-BDF974545443}" type="presParOf" srcId="{082DE40A-AEC7-47B0-996E-87A4ABF402F0}" destId="{0F80AA2F-36FB-4BC2-9F69-C98E47EE63F0}" srcOrd="3" destOrd="0" presId="urn:microsoft.com/office/officeart/2018/2/layout/IconVerticalSolidList"/>
    <dgm:cxn modelId="{027A2890-061D-4C1A-B820-13F99D67AD8B}" type="presParOf" srcId="{38351A70-146B-41EA-8EE4-0CFDA8FE1D9F}" destId="{43DD98A4-BB0A-4858-B753-CB165A4692A2}" srcOrd="5" destOrd="0" presId="urn:microsoft.com/office/officeart/2018/2/layout/IconVerticalSolidList"/>
    <dgm:cxn modelId="{A2224087-B191-420A-9E51-778FA914A4D1}" type="presParOf" srcId="{38351A70-146B-41EA-8EE4-0CFDA8FE1D9F}" destId="{2C489ABE-213F-44EC-893B-7DEAB8EB4BF5}" srcOrd="6" destOrd="0" presId="urn:microsoft.com/office/officeart/2018/2/layout/IconVerticalSolidList"/>
    <dgm:cxn modelId="{F460A9ED-6EDF-4111-989E-C4ADD143B2E1}" type="presParOf" srcId="{2C489ABE-213F-44EC-893B-7DEAB8EB4BF5}" destId="{5B2C4987-ADD0-445A-A228-9E66C00DDEE6}" srcOrd="0" destOrd="0" presId="urn:microsoft.com/office/officeart/2018/2/layout/IconVerticalSolidList"/>
    <dgm:cxn modelId="{FDFAF120-E102-4ECE-9457-DAA2EDB6E5C4}" type="presParOf" srcId="{2C489ABE-213F-44EC-893B-7DEAB8EB4BF5}" destId="{E0CB62A1-2219-43B6-8C02-D15A7EC33F37}" srcOrd="1" destOrd="0" presId="urn:microsoft.com/office/officeart/2018/2/layout/IconVerticalSolidList"/>
    <dgm:cxn modelId="{18A158F6-38A5-4007-B096-C530D7A43F02}" type="presParOf" srcId="{2C489ABE-213F-44EC-893B-7DEAB8EB4BF5}" destId="{29B24B7B-2243-499A-875E-C96ED5098BC8}" srcOrd="2" destOrd="0" presId="urn:microsoft.com/office/officeart/2018/2/layout/IconVerticalSolidList"/>
    <dgm:cxn modelId="{389A802C-881F-4165-B0B6-7600C1709CF7}" type="presParOf" srcId="{2C489ABE-213F-44EC-893B-7DEAB8EB4BF5}" destId="{7E05919E-2D02-4DCB-8C2F-FD2BD068CE73}" srcOrd="3" destOrd="0" presId="urn:microsoft.com/office/officeart/2018/2/layout/IconVerticalSolidList"/>
    <dgm:cxn modelId="{1F0724F9-E1B2-4DCE-BD9D-3057C910F7D9}" type="presParOf" srcId="{38351A70-146B-41EA-8EE4-0CFDA8FE1D9F}" destId="{95A7C49C-3F46-410E-B86A-33469D83BE49}" srcOrd="7" destOrd="0" presId="urn:microsoft.com/office/officeart/2018/2/layout/IconVerticalSolidList"/>
    <dgm:cxn modelId="{A88668B1-D581-49FF-B5D0-B3AECBE6AE57}" type="presParOf" srcId="{38351A70-146B-41EA-8EE4-0CFDA8FE1D9F}" destId="{C25F6D5A-6DDB-41BD-86BF-4F468FEEABBC}" srcOrd="8" destOrd="0" presId="urn:microsoft.com/office/officeart/2018/2/layout/IconVerticalSolidList"/>
    <dgm:cxn modelId="{3962ECC6-27E4-4E1A-B932-5590BD7E83E1}" type="presParOf" srcId="{C25F6D5A-6DDB-41BD-86BF-4F468FEEABBC}" destId="{0CF716FC-F906-489F-99DA-D9A0D07BF6E7}" srcOrd="0" destOrd="0" presId="urn:microsoft.com/office/officeart/2018/2/layout/IconVerticalSolidList"/>
    <dgm:cxn modelId="{9AEC354A-9C02-456F-9987-806EA4CB0FF6}" type="presParOf" srcId="{C25F6D5A-6DDB-41BD-86BF-4F468FEEABBC}" destId="{E392D774-42B9-489F-9DB3-C7B49631F8FC}" srcOrd="1" destOrd="0" presId="urn:microsoft.com/office/officeart/2018/2/layout/IconVerticalSolidList"/>
    <dgm:cxn modelId="{9051A9C3-F037-4FD3-9066-A5BBE95D32EC}" type="presParOf" srcId="{C25F6D5A-6DDB-41BD-86BF-4F468FEEABBC}" destId="{12769021-55CF-41A7-84F5-2DEED9F703FD}" srcOrd="2" destOrd="0" presId="urn:microsoft.com/office/officeart/2018/2/layout/IconVerticalSolidList"/>
    <dgm:cxn modelId="{6BE28689-C761-4A69-804E-F8FDCA85940A}" type="presParOf" srcId="{C25F6D5A-6DDB-41BD-86BF-4F468FEEABBC}" destId="{19ED6B78-D58A-4494-A075-90502145F888}" srcOrd="3" destOrd="0" presId="urn:microsoft.com/office/officeart/2018/2/layout/IconVerticalSolidList"/>
    <dgm:cxn modelId="{5EE3A3EA-CFFA-474C-A3D5-E58F8A25FF31}" type="presParOf" srcId="{38351A70-146B-41EA-8EE4-0CFDA8FE1D9F}" destId="{7F39F49C-6D33-4476-9646-ADBE2BC0321F}" srcOrd="9" destOrd="0" presId="urn:microsoft.com/office/officeart/2018/2/layout/IconVerticalSolidList"/>
    <dgm:cxn modelId="{259949BA-D78A-4A4B-9AB4-F93332E9C6CB}" type="presParOf" srcId="{38351A70-146B-41EA-8EE4-0CFDA8FE1D9F}" destId="{E4021EDA-F270-4A9B-A6E0-1D3A9AE5486B}" srcOrd="10" destOrd="0" presId="urn:microsoft.com/office/officeart/2018/2/layout/IconVerticalSolidList"/>
    <dgm:cxn modelId="{A74B2CB7-7BE0-48B8-954B-20E26C1BA49C}" type="presParOf" srcId="{E4021EDA-F270-4A9B-A6E0-1D3A9AE5486B}" destId="{223C7017-7542-49B0-A2CA-53BB545F2A30}" srcOrd="0" destOrd="0" presId="urn:microsoft.com/office/officeart/2018/2/layout/IconVerticalSolidList"/>
    <dgm:cxn modelId="{9917EC53-C797-4B09-B251-C89502A1765E}" type="presParOf" srcId="{E4021EDA-F270-4A9B-A6E0-1D3A9AE5486B}" destId="{601A664A-F804-4BEF-899D-0E6D09FA05D5}" srcOrd="1" destOrd="0" presId="urn:microsoft.com/office/officeart/2018/2/layout/IconVerticalSolidList"/>
    <dgm:cxn modelId="{935C4CAF-8F91-442D-BDD5-279BEF865F68}" type="presParOf" srcId="{E4021EDA-F270-4A9B-A6E0-1D3A9AE5486B}" destId="{9F429424-6FC8-454C-AC3D-AFECF1C7D74C}" srcOrd="2" destOrd="0" presId="urn:microsoft.com/office/officeart/2018/2/layout/IconVerticalSolidList"/>
    <dgm:cxn modelId="{CF8220F7-59F7-473C-95CA-49D24734D8B1}" type="presParOf" srcId="{E4021EDA-F270-4A9B-A6E0-1D3A9AE5486B}" destId="{5C97DC47-A669-49B0-A8DC-63DBAB7CDE9F}" srcOrd="3" destOrd="0" presId="urn:microsoft.com/office/officeart/2018/2/layout/IconVerticalSolidList"/>
    <dgm:cxn modelId="{B398460C-CF9F-4810-9D29-40B51D6C559F}" type="presParOf" srcId="{38351A70-146B-41EA-8EE4-0CFDA8FE1D9F}" destId="{95F53E35-8D70-472D-A1FB-1D4A21171AA9}" srcOrd="11" destOrd="0" presId="urn:microsoft.com/office/officeart/2018/2/layout/IconVerticalSolidList"/>
    <dgm:cxn modelId="{0EADFA24-00AB-4C89-8C1D-705C7F41F169}" type="presParOf" srcId="{38351A70-146B-41EA-8EE4-0CFDA8FE1D9F}" destId="{27871A04-2785-4C3E-BBA9-41E56B32ECE4}" srcOrd="12" destOrd="0" presId="urn:microsoft.com/office/officeart/2018/2/layout/IconVerticalSolidList"/>
    <dgm:cxn modelId="{FA147E32-0107-4E77-996B-49FA5AFB6868}" type="presParOf" srcId="{27871A04-2785-4C3E-BBA9-41E56B32ECE4}" destId="{43CB52CD-82BB-4C7D-8502-87FE9C46B248}" srcOrd="0" destOrd="0" presId="urn:microsoft.com/office/officeart/2018/2/layout/IconVerticalSolidList"/>
    <dgm:cxn modelId="{8A9CDCBC-C298-4D27-A5E2-55E5697B0360}" type="presParOf" srcId="{27871A04-2785-4C3E-BBA9-41E56B32ECE4}" destId="{D4635142-C27D-4AE4-9490-8577FA7B0C7D}" srcOrd="1" destOrd="0" presId="urn:microsoft.com/office/officeart/2018/2/layout/IconVerticalSolidList"/>
    <dgm:cxn modelId="{5A4ADCB9-9FC2-4A60-B91A-9AD6858D91BD}" type="presParOf" srcId="{27871A04-2785-4C3E-BBA9-41E56B32ECE4}" destId="{EBE03C08-4B98-4FCA-94D5-657A7EA83A3A}" srcOrd="2" destOrd="0" presId="urn:microsoft.com/office/officeart/2018/2/layout/IconVerticalSolidList"/>
    <dgm:cxn modelId="{5F2692F0-741A-4D85-9C54-31BA1B51BA6A}" type="presParOf" srcId="{27871A04-2785-4C3E-BBA9-41E56B32ECE4}" destId="{D8FC9F1A-D67A-4C2F-A5F7-7258931BD323}"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94654D-9131-467E-900F-16847EB6F4E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DDDAFEF-AE3C-43EE-B18F-0BC18CFE9A38}">
      <dgm:prSet/>
      <dgm:spPr/>
      <dgm:t>
        <a:bodyPr/>
        <a:lstStyle/>
        <a:p>
          <a:r>
            <a:rPr lang="en-US"/>
            <a:t>CT: evaluate intracranial bleeding, trauma, mass, and evidence of increased ICP </a:t>
          </a:r>
        </a:p>
      </dgm:t>
    </dgm:pt>
    <dgm:pt modelId="{CD328590-6ED4-4B61-BCD1-D1C3A16DFB7D}" type="parTrans" cxnId="{20CF8B5B-25AF-42F8-92E0-D04F294DA686}">
      <dgm:prSet/>
      <dgm:spPr/>
      <dgm:t>
        <a:bodyPr/>
        <a:lstStyle/>
        <a:p>
          <a:endParaRPr lang="en-US"/>
        </a:p>
      </dgm:t>
    </dgm:pt>
    <dgm:pt modelId="{9CB3D435-E40B-4ACD-97DC-52B33B8E3E7E}" type="sibTrans" cxnId="{20CF8B5B-25AF-42F8-92E0-D04F294DA686}">
      <dgm:prSet/>
      <dgm:spPr/>
      <dgm:t>
        <a:bodyPr/>
        <a:lstStyle/>
        <a:p>
          <a:endParaRPr lang="en-US"/>
        </a:p>
      </dgm:t>
    </dgm:pt>
    <dgm:pt modelId="{93E3C609-EEA1-4EC1-A4BB-8F744667F3E9}">
      <dgm:prSet/>
      <dgm:spPr/>
      <dgm:t>
        <a:bodyPr/>
        <a:lstStyle/>
        <a:p>
          <a:r>
            <a:rPr lang="en-US"/>
            <a:t>Lumbar puncture: after increased ICP ruled out </a:t>
          </a:r>
        </a:p>
      </dgm:t>
    </dgm:pt>
    <dgm:pt modelId="{162CA839-9760-4D18-AA73-604FCB3FFE49}" type="parTrans" cxnId="{68D3C0F0-80A7-419C-9DF8-73DDD4170A34}">
      <dgm:prSet/>
      <dgm:spPr/>
      <dgm:t>
        <a:bodyPr/>
        <a:lstStyle/>
        <a:p>
          <a:endParaRPr lang="en-US"/>
        </a:p>
      </dgm:t>
    </dgm:pt>
    <dgm:pt modelId="{8B26B65D-A894-458F-BB21-B0A61681C1D1}" type="sibTrans" cxnId="{68D3C0F0-80A7-419C-9DF8-73DDD4170A34}">
      <dgm:prSet/>
      <dgm:spPr/>
      <dgm:t>
        <a:bodyPr/>
        <a:lstStyle/>
        <a:p>
          <a:endParaRPr lang="en-US"/>
        </a:p>
      </dgm:t>
    </dgm:pt>
    <dgm:pt modelId="{46B0EF96-D0C0-4CB2-997E-A3AAFE5D66DA}">
      <dgm:prSet/>
      <dgm:spPr/>
      <dgm:t>
        <a:bodyPr/>
        <a:lstStyle/>
        <a:p>
          <a:r>
            <a:rPr lang="en-US"/>
            <a:t>EEG: to rule out sublinical seizure </a:t>
          </a:r>
        </a:p>
      </dgm:t>
    </dgm:pt>
    <dgm:pt modelId="{56CDB520-C0E6-424A-9121-50BFFD4B13B9}" type="parTrans" cxnId="{9A824A1C-89AE-459E-9A37-EAE36510CCCB}">
      <dgm:prSet/>
      <dgm:spPr/>
      <dgm:t>
        <a:bodyPr/>
        <a:lstStyle/>
        <a:p>
          <a:endParaRPr lang="en-US"/>
        </a:p>
      </dgm:t>
    </dgm:pt>
    <dgm:pt modelId="{BDB78427-6C45-433D-B0D7-0E0FFB5A96E1}" type="sibTrans" cxnId="{9A824A1C-89AE-459E-9A37-EAE36510CCCB}">
      <dgm:prSet/>
      <dgm:spPr/>
      <dgm:t>
        <a:bodyPr/>
        <a:lstStyle/>
        <a:p>
          <a:endParaRPr lang="en-US"/>
        </a:p>
      </dgm:t>
    </dgm:pt>
    <dgm:pt modelId="{71717F49-D501-4B1D-A2E8-40D3F71AB71E}">
      <dgm:prSet/>
      <dgm:spPr/>
      <dgm:t>
        <a:bodyPr/>
        <a:lstStyle/>
        <a:p>
          <a:r>
            <a:rPr lang="en-US"/>
            <a:t>Labwork: CMP, CBC, urine drug screen, Tylenol level, salicylate level, ammonia, lactic acid, blood cultures (based on clinical history)</a:t>
          </a:r>
        </a:p>
      </dgm:t>
    </dgm:pt>
    <dgm:pt modelId="{7A4B9210-B927-4F7B-9282-BC28F63EDF87}" type="parTrans" cxnId="{2C9E8EC4-CBAE-4EA6-B402-24C550E6E74F}">
      <dgm:prSet/>
      <dgm:spPr/>
      <dgm:t>
        <a:bodyPr/>
        <a:lstStyle/>
        <a:p>
          <a:endParaRPr lang="en-US"/>
        </a:p>
      </dgm:t>
    </dgm:pt>
    <dgm:pt modelId="{E95F740F-9301-4744-9830-8DA652701566}" type="sibTrans" cxnId="{2C9E8EC4-CBAE-4EA6-B402-24C550E6E74F}">
      <dgm:prSet/>
      <dgm:spPr/>
      <dgm:t>
        <a:bodyPr/>
        <a:lstStyle/>
        <a:p>
          <a:endParaRPr lang="en-US"/>
        </a:p>
      </dgm:t>
    </dgm:pt>
    <dgm:pt modelId="{6727AEF5-0591-4C85-9203-119A2C6B2AE4}" type="pres">
      <dgm:prSet presAssocID="{B794654D-9131-467E-900F-16847EB6F4EB}" presName="root" presStyleCnt="0">
        <dgm:presLayoutVars>
          <dgm:dir/>
          <dgm:resizeHandles val="exact"/>
        </dgm:presLayoutVars>
      </dgm:prSet>
      <dgm:spPr/>
    </dgm:pt>
    <dgm:pt modelId="{4036D0E2-CB41-401E-9C2B-11A28D2B177E}" type="pres">
      <dgm:prSet presAssocID="{8DDDAFEF-AE3C-43EE-B18F-0BC18CFE9A38}" presName="compNode" presStyleCnt="0"/>
      <dgm:spPr/>
    </dgm:pt>
    <dgm:pt modelId="{77B1A9B9-1B2C-44B7-92C0-378A0EBB8355}" type="pres">
      <dgm:prSet presAssocID="{8DDDAFEF-AE3C-43EE-B18F-0BC18CFE9A38}" presName="bgRect" presStyleLbl="bgShp" presStyleIdx="0" presStyleCnt="4"/>
      <dgm:spPr/>
    </dgm:pt>
    <dgm:pt modelId="{B60726A2-4083-4C2D-8A82-6B4FC4381FBD}" type="pres">
      <dgm:prSet presAssocID="{8DDDAFEF-AE3C-43EE-B18F-0BC18CFE9A3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ADCF2516-9BCE-44A9-92B8-8B18A2F978CF}" type="pres">
      <dgm:prSet presAssocID="{8DDDAFEF-AE3C-43EE-B18F-0BC18CFE9A38}" presName="spaceRect" presStyleCnt="0"/>
      <dgm:spPr/>
    </dgm:pt>
    <dgm:pt modelId="{EA107AF8-A759-474E-B5A4-1F1D90131021}" type="pres">
      <dgm:prSet presAssocID="{8DDDAFEF-AE3C-43EE-B18F-0BC18CFE9A38}" presName="parTx" presStyleLbl="revTx" presStyleIdx="0" presStyleCnt="4">
        <dgm:presLayoutVars>
          <dgm:chMax val="0"/>
          <dgm:chPref val="0"/>
        </dgm:presLayoutVars>
      </dgm:prSet>
      <dgm:spPr/>
    </dgm:pt>
    <dgm:pt modelId="{55016413-D85C-4A36-A064-F1BD1AC265BF}" type="pres">
      <dgm:prSet presAssocID="{9CB3D435-E40B-4ACD-97DC-52B33B8E3E7E}" presName="sibTrans" presStyleCnt="0"/>
      <dgm:spPr/>
    </dgm:pt>
    <dgm:pt modelId="{05683E6B-E2D2-4AE5-8B68-0E7DB51A70B2}" type="pres">
      <dgm:prSet presAssocID="{93E3C609-EEA1-4EC1-A4BB-8F744667F3E9}" presName="compNode" presStyleCnt="0"/>
      <dgm:spPr/>
    </dgm:pt>
    <dgm:pt modelId="{F8F3E558-5E1C-4413-AE06-BF5D046FB9A3}" type="pres">
      <dgm:prSet presAssocID="{93E3C609-EEA1-4EC1-A4BB-8F744667F3E9}" presName="bgRect" presStyleLbl="bgShp" presStyleIdx="1" presStyleCnt="4"/>
      <dgm:spPr/>
    </dgm:pt>
    <dgm:pt modelId="{174FBBDE-4E59-4167-904A-CACA2B650297}" type="pres">
      <dgm:prSet presAssocID="{93E3C609-EEA1-4EC1-A4BB-8F744667F3E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0FF66BE8-0482-40C9-880E-644195DA4FEA}" type="pres">
      <dgm:prSet presAssocID="{93E3C609-EEA1-4EC1-A4BB-8F744667F3E9}" presName="spaceRect" presStyleCnt="0"/>
      <dgm:spPr/>
    </dgm:pt>
    <dgm:pt modelId="{403DEC79-E4DC-4E10-B448-8B36BD665AC3}" type="pres">
      <dgm:prSet presAssocID="{93E3C609-EEA1-4EC1-A4BB-8F744667F3E9}" presName="parTx" presStyleLbl="revTx" presStyleIdx="1" presStyleCnt="4">
        <dgm:presLayoutVars>
          <dgm:chMax val="0"/>
          <dgm:chPref val="0"/>
        </dgm:presLayoutVars>
      </dgm:prSet>
      <dgm:spPr/>
    </dgm:pt>
    <dgm:pt modelId="{5D1967D2-CAEC-46C3-BFA7-2D7EBCAF94BC}" type="pres">
      <dgm:prSet presAssocID="{8B26B65D-A894-458F-BB21-B0A61681C1D1}" presName="sibTrans" presStyleCnt="0"/>
      <dgm:spPr/>
    </dgm:pt>
    <dgm:pt modelId="{5B7274AC-EF6A-4E2F-A1C0-534FA95AF810}" type="pres">
      <dgm:prSet presAssocID="{46B0EF96-D0C0-4CB2-997E-A3AAFE5D66DA}" presName="compNode" presStyleCnt="0"/>
      <dgm:spPr/>
    </dgm:pt>
    <dgm:pt modelId="{597D24B0-E723-4C22-B3CA-CB5544B0BFDF}" type="pres">
      <dgm:prSet presAssocID="{46B0EF96-D0C0-4CB2-997E-A3AAFE5D66DA}" presName="bgRect" presStyleLbl="bgShp" presStyleIdx="2" presStyleCnt="4"/>
      <dgm:spPr/>
    </dgm:pt>
    <dgm:pt modelId="{14DAEA9E-AC23-4045-A08F-74A65571FC93}" type="pres">
      <dgm:prSet presAssocID="{46B0EF96-D0C0-4CB2-997E-A3AAFE5D66D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a:ext>
      </dgm:extLst>
    </dgm:pt>
    <dgm:pt modelId="{CFE3A541-A61D-4B96-9EBC-A8330AABE180}" type="pres">
      <dgm:prSet presAssocID="{46B0EF96-D0C0-4CB2-997E-A3AAFE5D66DA}" presName="spaceRect" presStyleCnt="0"/>
      <dgm:spPr/>
    </dgm:pt>
    <dgm:pt modelId="{7530ED52-9397-4F4B-A26B-BBA4E46AD29B}" type="pres">
      <dgm:prSet presAssocID="{46B0EF96-D0C0-4CB2-997E-A3AAFE5D66DA}" presName="parTx" presStyleLbl="revTx" presStyleIdx="2" presStyleCnt="4">
        <dgm:presLayoutVars>
          <dgm:chMax val="0"/>
          <dgm:chPref val="0"/>
        </dgm:presLayoutVars>
      </dgm:prSet>
      <dgm:spPr/>
    </dgm:pt>
    <dgm:pt modelId="{34DE0790-6C0E-4694-9290-695F785D73ED}" type="pres">
      <dgm:prSet presAssocID="{BDB78427-6C45-433D-B0D7-0E0FFB5A96E1}" presName="sibTrans" presStyleCnt="0"/>
      <dgm:spPr/>
    </dgm:pt>
    <dgm:pt modelId="{8FA81FF7-E8C4-4743-A19C-6477EDD76DA8}" type="pres">
      <dgm:prSet presAssocID="{71717F49-D501-4B1D-A2E8-40D3F71AB71E}" presName="compNode" presStyleCnt="0"/>
      <dgm:spPr/>
    </dgm:pt>
    <dgm:pt modelId="{3C7BEC37-A8CF-4CE8-9689-9EF891DF1159}" type="pres">
      <dgm:prSet presAssocID="{71717F49-D501-4B1D-A2E8-40D3F71AB71E}" presName="bgRect" presStyleLbl="bgShp" presStyleIdx="3" presStyleCnt="4"/>
      <dgm:spPr/>
    </dgm:pt>
    <dgm:pt modelId="{9731550A-622C-498D-9F61-032E4152D508}" type="pres">
      <dgm:prSet presAssocID="{71717F49-D501-4B1D-A2E8-40D3F71AB71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eaker"/>
        </a:ext>
      </dgm:extLst>
    </dgm:pt>
    <dgm:pt modelId="{0FA78AAE-524D-48DF-93F5-BE394B8EBB55}" type="pres">
      <dgm:prSet presAssocID="{71717F49-D501-4B1D-A2E8-40D3F71AB71E}" presName="spaceRect" presStyleCnt="0"/>
      <dgm:spPr/>
    </dgm:pt>
    <dgm:pt modelId="{421AEF50-45B8-44FD-B7B3-2A0EFC2C6B82}" type="pres">
      <dgm:prSet presAssocID="{71717F49-D501-4B1D-A2E8-40D3F71AB71E}" presName="parTx" presStyleLbl="revTx" presStyleIdx="3" presStyleCnt="4">
        <dgm:presLayoutVars>
          <dgm:chMax val="0"/>
          <dgm:chPref val="0"/>
        </dgm:presLayoutVars>
      </dgm:prSet>
      <dgm:spPr/>
    </dgm:pt>
  </dgm:ptLst>
  <dgm:cxnLst>
    <dgm:cxn modelId="{9A824A1C-89AE-459E-9A37-EAE36510CCCB}" srcId="{B794654D-9131-467E-900F-16847EB6F4EB}" destId="{46B0EF96-D0C0-4CB2-997E-A3AAFE5D66DA}" srcOrd="2" destOrd="0" parTransId="{56CDB520-C0E6-424A-9121-50BFFD4B13B9}" sibTransId="{BDB78427-6C45-433D-B0D7-0E0FFB5A96E1}"/>
    <dgm:cxn modelId="{2C1C813B-0E60-40F5-8FFA-6767ACB489ED}" type="presOf" srcId="{B794654D-9131-467E-900F-16847EB6F4EB}" destId="{6727AEF5-0591-4C85-9203-119A2C6B2AE4}" srcOrd="0" destOrd="0" presId="urn:microsoft.com/office/officeart/2018/2/layout/IconVerticalSolidList"/>
    <dgm:cxn modelId="{20CF8B5B-25AF-42F8-92E0-D04F294DA686}" srcId="{B794654D-9131-467E-900F-16847EB6F4EB}" destId="{8DDDAFEF-AE3C-43EE-B18F-0BC18CFE9A38}" srcOrd="0" destOrd="0" parTransId="{CD328590-6ED4-4B61-BCD1-D1C3A16DFB7D}" sibTransId="{9CB3D435-E40B-4ACD-97DC-52B33B8E3E7E}"/>
    <dgm:cxn modelId="{3E58E65F-EEA2-4F1C-9920-FBADB41C7068}" type="presOf" srcId="{46B0EF96-D0C0-4CB2-997E-A3AAFE5D66DA}" destId="{7530ED52-9397-4F4B-A26B-BBA4E46AD29B}" srcOrd="0" destOrd="0" presId="urn:microsoft.com/office/officeart/2018/2/layout/IconVerticalSolidList"/>
    <dgm:cxn modelId="{C464C966-2B81-451D-9484-ECD01E73934A}" type="presOf" srcId="{71717F49-D501-4B1D-A2E8-40D3F71AB71E}" destId="{421AEF50-45B8-44FD-B7B3-2A0EFC2C6B82}" srcOrd="0" destOrd="0" presId="urn:microsoft.com/office/officeart/2018/2/layout/IconVerticalSolidList"/>
    <dgm:cxn modelId="{ECE70748-7E44-4D59-9E59-6C1EB3F8F5A6}" type="presOf" srcId="{93E3C609-EEA1-4EC1-A4BB-8F744667F3E9}" destId="{403DEC79-E4DC-4E10-B448-8B36BD665AC3}" srcOrd="0" destOrd="0" presId="urn:microsoft.com/office/officeart/2018/2/layout/IconVerticalSolidList"/>
    <dgm:cxn modelId="{2C9E8EC4-CBAE-4EA6-B402-24C550E6E74F}" srcId="{B794654D-9131-467E-900F-16847EB6F4EB}" destId="{71717F49-D501-4B1D-A2E8-40D3F71AB71E}" srcOrd="3" destOrd="0" parTransId="{7A4B9210-B927-4F7B-9282-BC28F63EDF87}" sibTransId="{E95F740F-9301-4744-9830-8DA652701566}"/>
    <dgm:cxn modelId="{68D3C0F0-80A7-419C-9DF8-73DDD4170A34}" srcId="{B794654D-9131-467E-900F-16847EB6F4EB}" destId="{93E3C609-EEA1-4EC1-A4BB-8F744667F3E9}" srcOrd="1" destOrd="0" parTransId="{162CA839-9760-4D18-AA73-604FCB3FFE49}" sibTransId="{8B26B65D-A894-458F-BB21-B0A61681C1D1}"/>
    <dgm:cxn modelId="{1917CEFA-AFC7-4D3C-8685-F68D5979A557}" type="presOf" srcId="{8DDDAFEF-AE3C-43EE-B18F-0BC18CFE9A38}" destId="{EA107AF8-A759-474E-B5A4-1F1D90131021}" srcOrd="0" destOrd="0" presId="urn:microsoft.com/office/officeart/2018/2/layout/IconVerticalSolidList"/>
    <dgm:cxn modelId="{49D353DB-108F-47F8-8C7A-4BE5BCB38C5C}" type="presParOf" srcId="{6727AEF5-0591-4C85-9203-119A2C6B2AE4}" destId="{4036D0E2-CB41-401E-9C2B-11A28D2B177E}" srcOrd="0" destOrd="0" presId="urn:microsoft.com/office/officeart/2018/2/layout/IconVerticalSolidList"/>
    <dgm:cxn modelId="{57B0536C-833A-40D2-A446-58A6F3E57A59}" type="presParOf" srcId="{4036D0E2-CB41-401E-9C2B-11A28D2B177E}" destId="{77B1A9B9-1B2C-44B7-92C0-378A0EBB8355}" srcOrd="0" destOrd="0" presId="urn:microsoft.com/office/officeart/2018/2/layout/IconVerticalSolidList"/>
    <dgm:cxn modelId="{590678FF-1A24-4C26-90C9-04A2393EEEE2}" type="presParOf" srcId="{4036D0E2-CB41-401E-9C2B-11A28D2B177E}" destId="{B60726A2-4083-4C2D-8A82-6B4FC4381FBD}" srcOrd="1" destOrd="0" presId="urn:microsoft.com/office/officeart/2018/2/layout/IconVerticalSolidList"/>
    <dgm:cxn modelId="{C2CC4587-DAFE-4D3B-BDF3-F926EE16C10C}" type="presParOf" srcId="{4036D0E2-CB41-401E-9C2B-11A28D2B177E}" destId="{ADCF2516-9BCE-44A9-92B8-8B18A2F978CF}" srcOrd="2" destOrd="0" presId="urn:microsoft.com/office/officeart/2018/2/layout/IconVerticalSolidList"/>
    <dgm:cxn modelId="{15A7BDAC-AB27-4451-87F1-AE7BA245563F}" type="presParOf" srcId="{4036D0E2-CB41-401E-9C2B-11A28D2B177E}" destId="{EA107AF8-A759-474E-B5A4-1F1D90131021}" srcOrd="3" destOrd="0" presId="urn:microsoft.com/office/officeart/2018/2/layout/IconVerticalSolidList"/>
    <dgm:cxn modelId="{99A8DB87-8641-4F00-89A8-A0BC08669C4D}" type="presParOf" srcId="{6727AEF5-0591-4C85-9203-119A2C6B2AE4}" destId="{55016413-D85C-4A36-A064-F1BD1AC265BF}" srcOrd="1" destOrd="0" presId="urn:microsoft.com/office/officeart/2018/2/layout/IconVerticalSolidList"/>
    <dgm:cxn modelId="{12714072-BC14-4175-A805-9C346BC9848E}" type="presParOf" srcId="{6727AEF5-0591-4C85-9203-119A2C6B2AE4}" destId="{05683E6B-E2D2-4AE5-8B68-0E7DB51A70B2}" srcOrd="2" destOrd="0" presId="urn:microsoft.com/office/officeart/2018/2/layout/IconVerticalSolidList"/>
    <dgm:cxn modelId="{031554D5-663E-4E50-BF53-CC64D6C51167}" type="presParOf" srcId="{05683E6B-E2D2-4AE5-8B68-0E7DB51A70B2}" destId="{F8F3E558-5E1C-4413-AE06-BF5D046FB9A3}" srcOrd="0" destOrd="0" presId="urn:microsoft.com/office/officeart/2018/2/layout/IconVerticalSolidList"/>
    <dgm:cxn modelId="{F8358B06-F7F5-47C5-AB34-4C17B26071F5}" type="presParOf" srcId="{05683E6B-E2D2-4AE5-8B68-0E7DB51A70B2}" destId="{174FBBDE-4E59-4167-904A-CACA2B650297}" srcOrd="1" destOrd="0" presId="urn:microsoft.com/office/officeart/2018/2/layout/IconVerticalSolidList"/>
    <dgm:cxn modelId="{5D36696D-942F-44C0-B365-DB6BEBDC9BEA}" type="presParOf" srcId="{05683E6B-E2D2-4AE5-8B68-0E7DB51A70B2}" destId="{0FF66BE8-0482-40C9-880E-644195DA4FEA}" srcOrd="2" destOrd="0" presId="urn:microsoft.com/office/officeart/2018/2/layout/IconVerticalSolidList"/>
    <dgm:cxn modelId="{417A593D-E9C7-4D23-A431-1C83B6E26CF7}" type="presParOf" srcId="{05683E6B-E2D2-4AE5-8B68-0E7DB51A70B2}" destId="{403DEC79-E4DC-4E10-B448-8B36BD665AC3}" srcOrd="3" destOrd="0" presId="urn:microsoft.com/office/officeart/2018/2/layout/IconVerticalSolidList"/>
    <dgm:cxn modelId="{4BCDCC0C-A617-45AE-8D23-80F5BA21A1FD}" type="presParOf" srcId="{6727AEF5-0591-4C85-9203-119A2C6B2AE4}" destId="{5D1967D2-CAEC-46C3-BFA7-2D7EBCAF94BC}" srcOrd="3" destOrd="0" presId="urn:microsoft.com/office/officeart/2018/2/layout/IconVerticalSolidList"/>
    <dgm:cxn modelId="{BB206466-B131-4870-B6B2-2BDF82FFD7A2}" type="presParOf" srcId="{6727AEF5-0591-4C85-9203-119A2C6B2AE4}" destId="{5B7274AC-EF6A-4E2F-A1C0-534FA95AF810}" srcOrd="4" destOrd="0" presId="urn:microsoft.com/office/officeart/2018/2/layout/IconVerticalSolidList"/>
    <dgm:cxn modelId="{DB78277C-64FF-4C5B-8366-620116EC1D44}" type="presParOf" srcId="{5B7274AC-EF6A-4E2F-A1C0-534FA95AF810}" destId="{597D24B0-E723-4C22-B3CA-CB5544B0BFDF}" srcOrd="0" destOrd="0" presId="urn:microsoft.com/office/officeart/2018/2/layout/IconVerticalSolidList"/>
    <dgm:cxn modelId="{22A57276-5289-4CA5-A7E6-C7E88ED39667}" type="presParOf" srcId="{5B7274AC-EF6A-4E2F-A1C0-534FA95AF810}" destId="{14DAEA9E-AC23-4045-A08F-74A65571FC93}" srcOrd="1" destOrd="0" presId="urn:microsoft.com/office/officeart/2018/2/layout/IconVerticalSolidList"/>
    <dgm:cxn modelId="{5101F2CF-247F-4352-ADDC-9A332D2DADC1}" type="presParOf" srcId="{5B7274AC-EF6A-4E2F-A1C0-534FA95AF810}" destId="{CFE3A541-A61D-4B96-9EBC-A8330AABE180}" srcOrd="2" destOrd="0" presId="urn:microsoft.com/office/officeart/2018/2/layout/IconVerticalSolidList"/>
    <dgm:cxn modelId="{EB39ECD3-0FAD-43A6-A7C8-3E18516E1EF4}" type="presParOf" srcId="{5B7274AC-EF6A-4E2F-A1C0-534FA95AF810}" destId="{7530ED52-9397-4F4B-A26B-BBA4E46AD29B}" srcOrd="3" destOrd="0" presId="urn:microsoft.com/office/officeart/2018/2/layout/IconVerticalSolidList"/>
    <dgm:cxn modelId="{DF69AD38-DCE1-4C18-B572-DDA82A19035E}" type="presParOf" srcId="{6727AEF5-0591-4C85-9203-119A2C6B2AE4}" destId="{34DE0790-6C0E-4694-9290-695F785D73ED}" srcOrd="5" destOrd="0" presId="urn:microsoft.com/office/officeart/2018/2/layout/IconVerticalSolidList"/>
    <dgm:cxn modelId="{61870D3F-CE11-41C0-8CDE-C0922914365C}" type="presParOf" srcId="{6727AEF5-0591-4C85-9203-119A2C6B2AE4}" destId="{8FA81FF7-E8C4-4743-A19C-6477EDD76DA8}" srcOrd="6" destOrd="0" presId="urn:microsoft.com/office/officeart/2018/2/layout/IconVerticalSolidList"/>
    <dgm:cxn modelId="{30EE3B91-1073-4268-9520-6FB1755F3C88}" type="presParOf" srcId="{8FA81FF7-E8C4-4743-A19C-6477EDD76DA8}" destId="{3C7BEC37-A8CF-4CE8-9689-9EF891DF1159}" srcOrd="0" destOrd="0" presId="urn:microsoft.com/office/officeart/2018/2/layout/IconVerticalSolidList"/>
    <dgm:cxn modelId="{2C4B90C3-90E2-4B7C-B67F-E20D8E5318E2}" type="presParOf" srcId="{8FA81FF7-E8C4-4743-A19C-6477EDD76DA8}" destId="{9731550A-622C-498D-9F61-032E4152D508}" srcOrd="1" destOrd="0" presId="urn:microsoft.com/office/officeart/2018/2/layout/IconVerticalSolidList"/>
    <dgm:cxn modelId="{7235B494-F057-4CC9-9CB8-318476A6C161}" type="presParOf" srcId="{8FA81FF7-E8C4-4743-A19C-6477EDD76DA8}" destId="{0FA78AAE-524D-48DF-93F5-BE394B8EBB55}" srcOrd="2" destOrd="0" presId="urn:microsoft.com/office/officeart/2018/2/layout/IconVerticalSolidList"/>
    <dgm:cxn modelId="{9A103C4C-0899-4B1B-8FBA-5AC0A7C017A5}" type="presParOf" srcId="{8FA81FF7-E8C4-4743-A19C-6477EDD76DA8}" destId="{421AEF50-45B8-44FD-B7B3-2A0EFC2C6B82}"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AFF8C-8A85-4EA5-9F9E-B17F02DC8AC5}">
      <dsp:nvSpPr>
        <dsp:cNvPr id="0" name=""/>
        <dsp:cNvSpPr/>
      </dsp:nvSpPr>
      <dsp:spPr>
        <a:xfrm>
          <a:off x="0" y="680"/>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A5C8C0-19CC-4B48-A328-602101BA7152}">
      <dsp:nvSpPr>
        <dsp:cNvPr id="0" name=""/>
        <dsp:cNvSpPr/>
      </dsp:nvSpPr>
      <dsp:spPr>
        <a:xfrm>
          <a:off x="482021" y="359209"/>
          <a:ext cx="876403" cy="8764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9B606A-770B-466D-B641-28F61726EE09}">
      <dsp:nvSpPr>
        <dsp:cNvPr id="0" name=""/>
        <dsp:cNvSpPr/>
      </dsp:nvSpPr>
      <dsp:spPr>
        <a:xfrm>
          <a:off x="1840447" y="680"/>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Recognize lethargy/ altered mental status </a:t>
          </a:r>
        </a:p>
      </dsp:txBody>
      <dsp:txXfrm>
        <a:off x="1840447" y="680"/>
        <a:ext cx="4420652" cy="1593460"/>
      </dsp:txXfrm>
    </dsp:sp>
    <dsp:sp modelId="{A3AA7EF4-A1AF-4ECF-93B2-66067467C806}">
      <dsp:nvSpPr>
        <dsp:cNvPr id="0" name=""/>
        <dsp:cNvSpPr/>
      </dsp:nvSpPr>
      <dsp:spPr>
        <a:xfrm>
          <a:off x="0" y="1992507"/>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842AC1-623D-4F27-A7B2-D1C3C1DFDD8A}">
      <dsp:nvSpPr>
        <dsp:cNvPr id="0" name=""/>
        <dsp:cNvSpPr/>
      </dsp:nvSpPr>
      <dsp:spPr>
        <a:xfrm>
          <a:off x="482021" y="2351035"/>
          <a:ext cx="876403" cy="8764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E61601-654D-44F4-8A80-EFF56330DDF7}">
      <dsp:nvSpPr>
        <dsp:cNvPr id="0" name=""/>
        <dsp:cNvSpPr/>
      </dsp:nvSpPr>
      <dsp:spPr>
        <a:xfrm>
          <a:off x="1840447" y="1992507"/>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Understand major causes in change in mental status</a:t>
          </a:r>
        </a:p>
      </dsp:txBody>
      <dsp:txXfrm>
        <a:off x="1840447" y="1992507"/>
        <a:ext cx="4420652" cy="1593460"/>
      </dsp:txXfrm>
    </dsp:sp>
    <dsp:sp modelId="{FC00937D-26F1-4D54-B7AD-8B2C1C0AD72D}">
      <dsp:nvSpPr>
        <dsp:cNvPr id="0" name=""/>
        <dsp:cNvSpPr/>
      </dsp:nvSpPr>
      <dsp:spPr>
        <a:xfrm>
          <a:off x="0" y="3984333"/>
          <a:ext cx="6261100" cy="15934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011D6C-B231-45BC-94ED-608710ACD167}">
      <dsp:nvSpPr>
        <dsp:cNvPr id="0" name=""/>
        <dsp:cNvSpPr/>
      </dsp:nvSpPr>
      <dsp:spPr>
        <a:xfrm>
          <a:off x="482021" y="4342861"/>
          <a:ext cx="876403" cy="8764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9285A27-0016-4416-9291-6744AA670F0B}">
      <dsp:nvSpPr>
        <dsp:cNvPr id="0" name=""/>
        <dsp:cNvSpPr/>
      </dsp:nvSpPr>
      <dsp:spPr>
        <a:xfrm>
          <a:off x="1840447" y="3984333"/>
          <a:ext cx="4420652" cy="1593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641" tIns="168641" rIns="168641" bIns="168641" numCol="1" spcCol="1270" anchor="ctr" anchorCtr="0">
          <a:noAutofit/>
        </a:bodyPr>
        <a:lstStyle/>
        <a:p>
          <a:pPr marL="0" lvl="0" indent="0" algn="l" defTabSz="1111250">
            <a:lnSpc>
              <a:spcPct val="90000"/>
            </a:lnSpc>
            <a:spcBef>
              <a:spcPct val="0"/>
            </a:spcBef>
            <a:spcAft>
              <a:spcPct val="35000"/>
            </a:spcAft>
            <a:buNone/>
          </a:pPr>
          <a:r>
            <a:rPr lang="en-US" sz="2500" kern="1200"/>
            <a:t>Initiate workup and management </a:t>
          </a:r>
        </a:p>
      </dsp:txBody>
      <dsp:txXfrm>
        <a:off x="1840447" y="3984333"/>
        <a:ext cx="4420652" cy="1593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189A5-A764-46D8-831C-62EAD0A7A716}">
      <dsp:nvSpPr>
        <dsp:cNvPr id="0" name=""/>
        <dsp:cNvSpPr/>
      </dsp:nvSpPr>
      <dsp:spPr>
        <a:xfrm>
          <a:off x="0" y="161372"/>
          <a:ext cx="6261100" cy="193752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Confusion, lethargy/obtunded, stupor: decreased consciousness and decreased response to stimulation with differing degrees. Awareness is affected first due to its more widely distributed cortical network </a:t>
          </a:r>
        </a:p>
      </dsp:txBody>
      <dsp:txXfrm>
        <a:off x="94582" y="255954"/>
        <a:ext cx="6071936" cy="1748356"/>
      </dsp:txXfrm>
    </dsp:sp>
    <dsp:sp modelId="{DC0E39EE-0FAA-414E-8B7F-5FDEA9F64864}">
      <dsp:nvSpPr>
        <dsp:cNvPr id="0" name=""/>
        <dsp:cNvSpPr/>
      </dsp:nvSpPr>
      <dsp:spPr>
        <a:xfrm>
          <a:off x="0" y="2098892"/>
          <a:ext cx="6261100" cy="1380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i="1" kern="1200"/>
            <a:t>Confusion: difficult to follow commands, unaware of surroundings </a:t>
          </a:r>
          <a:endParaRPr lang="en-US" sz="1800" kern="1200"/>
        </a:p>
        <a:p>
          <a:pPr marL="171450" lvl="1" indent="-171450" algn="l" defTabSz="800100">
            <a:lnSpc>
              <a:spcPct val="90000"/>
            </a:lnSpc>
            <a:spcBef>
              <a:spcPct val="0"/>
            </a:spcBef>
            <a:spcAft>
              <a:spcPct val="20000"/>
            </a:spcAft>
            <a:buChar char="•"/>
          </a:pPr>
          <a:r>
            <a:rPr lang="en-US" sz="1800" i="1" kern="1200"/>
            <a:t>Lethargy/ Obtunded: severe drowsiness, moderate stimuli to arouse</a:t>
          </a:r>
          <a:endParaRPr lang="en-US" sz="1800" kern="1200"/>
        </a:p>
        <a:p>
          <a:pPr marL="171450" lvl="1" indent="-171450" algn="l" defTabSz="800100">
            <a:lnSpc>
              <a:spcPct val="90000"/>
            </a:lnSpc>
            <a:spcBef>
              <a:spcPct val="0"/>
            </a:spcBef>
            <a:spcAft>
              <a:spcPct val="20000"/>
            </a:spcAft>
            <a:buChar char="•"/>
          </a:pPr>
          <a:r>
            <a:rPr lang="en-US" sz="1800" i="1" kern="1200"/>
            <a:t>Stupor: takes vigorous stimuli to arouse individual  </a:t>
          </a:r>
          <a:endParaRPr lang="en-US" sz="1800" kern="1200"/>
        </a:p>
      </dsp:txBody>
      <dsp:txXfrm>
        <a:off x="0" y="2098892"/>
        <a:ext cx="6261100" cy="1380690"/>
      </dsp:txXfrm>
    </dsp:sp>
    <dsp:sp modelId="{FBE53219-E65B-4683-8243-EE178EDDC340}">
      <dsp:nvSpPr>
        <dsp:cNvPr id="0" name=""/>
        <dsp:cNvSpPr/>
      </dsp:nvSpPr>
      <dsp:spPr>
        <a:xfrm>
          <a:off x="0" y="3479582"/>
          <a:ext cx="6261100" cy="193752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Coma: unarousable unconsciousness</a:t>
          </a:r>
        </a:p>
      </dsp:txBody>
      <dsp:txXfrm>
        <a:off x="94582" y="3574164"/>
        <a:ext cx="6071936" cy="17483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812E62-C201-42E4-A079-030AC7BB98A9}">
      <dsp:nvSpPr>
        <dsp:cNvPr id="0" name=""/>
        <dsp:cNvSpPr/>
      </dsp:nvSpPr>
      <dsp:spPr>
        <a:xfrm>
          <a:off x="0" y="56837"/>
          <a:ext cx="6261100" cy="6084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Physical exam: </a:t>
          </a:r>
        </a:p>
      </dsp:txBody>
      <dsp:txXfrm>
        <a:off x="29700" y="86537"/>
        <a:ext cx="6201700" cy="549000"/>
      </dsp:txXfrm>
    </dsp:sp>
    <dsp:sp modelId="{5072DC41-CCC0-4122-AB48-730C3BDE6072}">
      <dsp:nvSpPr>
        <dsp:cNvPr id="0" name=""/>
        <dsp:cNvSpPr/>
      </dsp:nvSpPr>
      <dsp:spPr>
        <a:xfrm>
          <a:off x="0" y="665237"/>
          <a:ext cx="6261100"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n-US" sz="1200" kern="1200"/>
            <a:t>Focused exam to narrow the differential </a:t>
          </a:r>
        </a:p>
      </dsp:txBody>
      <dsp:txXfrm>
        <a:off x="0" y="665237"/>
        <a:ext cx="6261100" cy="264960"/>
      </dsp:txXfrm>
    </dsp:sp>
    <dsp:sp modelId="{3E99ECB3-4966-42B8-AFFB-A0AB7B61C4B2}">
      <dsp:nvSpPr>
        <dsp:cNvPr id="0" name=""/>
        <dsp:cNvSpPr/>
      </dsp:nvSpPr>
      <dsp:spPr>
        <a:xfrm>
          <a:off x="0" y="930197"/>
          <a:ext cx="6261100" cy="608400"/>
        </a:xfrm>
        <a:prstGeom prst="roundRect">
          <a:avLst/>
        </a:prstGeom>
        <a:gradFill rotWithShape="0">
          <a:gsLst>
            <a:gs pos="0">
              <a:schemeClr val="accent2">
                <a:hueOff val="1108464"/>
                <a:satOff val="-191"/>
                <a:lumOff val="-1961"/>
                <a:alphaOff val="0"/>
                <a:tint val="94000"/>
                <a:satMod val="103000"/>
                <a:lumMod val="102000"/>
              </a:schemeClr>
            </a:gs>
            <a:gs pos="50000">
              <a:schemeClr val="accent2">
                <a:hueOff val="1108464"/>
                <a:satOff val="-191"/>
                <a:lumOff val="-1961"/>
                <a:alphaOff val="0"/>
                <a:shade val="100000"/>
                <a:satMod val="110000"/>
                <a:lumMod val="100000"/>
              </a:schemeClr>
            </a:gs>
            <a:gs pos="100000">
              <a:schemeClr val="accent2">
                <a:hueOff val="1108464"/>
                <a:satOff val="-191"/>
                <a:lumOff val="-1961"/>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Airway, breathing, circulation and vital signs </a:t>
          </a:r>
        </a:p>
      </dsp:txBody>
      <dsp:txXfrm>
        <a:off x="29700" y="959897"/>
        <a:ext cx="6201700" cy="549000"/>
      </dsp:txXfrm>
    </dsp:sp>
    <dsp:sp modelId="{5DAE2CC9-83BC-4A7A-BBAF-64D147D38275}">
      <dsp:nvSpPr>
        <dsp:cNvPr id="0" name=""/>
        <dsp:cNvSpPr/>
      </dsp:nvSpPr>
      <dsp:spPr>
        <a:xfrm>
          <a:off x="0" y="1584677"/>
          <a:ext cx="6261100" cy="608400"/>
        </a:xfrm>
        <a:prstGeom prst="roundRect">
          <a:avLst/>
        </a:prstGeom>
        <a:gradFill rotWithShape="0">
          <a:gsLst>
            <a:gs pos="0">
              <a:schemeClr val="accent2">
                <a:hueOff val="2216927"/>
                <a:satOff val="-381"/>
                <a:lumOff val="-3922"/>
                <a:alphaOff val="0"/>
                <a:tint val="94000"/>
                <a:satMod val="103000"/>
                <a:lumMod val="102000"/>
              </a:schemeClr>
            </a:gs>
            <a:gs pos="50000">
              <a:schemeClr val="accent2">
                <a:hueOff val="2216927"/>
                <a:satOff val="-381"/>
                <a:lumOff val="-3922"/>
                <a:alphaOff val="0"/>
                <a:shade val="100000"/>
                <a:satMod val="110000"/>
                <a:lumMod val="100000"/>
              </a:schemeClr>
            </a:gs>
            <a:gs pos="100000">
              <a:schemeClr val="accent2">
                <a:hueOff val="2216927"/>
                <a:satOff val="-381"/>
                <a:lumOff val="-392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Neurologic exam: level of consciousness/ responsiveness, motor response, brainstem reflexes </a:t>
          </a:r>
        </a:p>
      </dsp:txBody>
      <dsp:txXfrm>
        <a:off x="29700" y="1614377"/>
        <a:ext cx="6201700" cy="549000"/>
      </dsp:txXfrm>
    </dsp:sp>
    <dsp:sp modelId="{5D9FBA0B-254B-49CF-862C-BC665967E0CB}">
      <dsp:nvSpPr>
        <dsp:cNvPr id="0" name=""/>
        <dsp:cNvSpPr/>
      </dsp:nvSpPr>
      <dsp:spPr>
        <a:xfrm>
          <a:off x="0" y="2239157"/>
          <a:ext cx="6261100" cy="608400"/>
        </a:xfrm>
        <a:prstGeom prst="roundRect">
          <a:avLst/>
        </a:prstGeom>
        <a:gradFill rotWithShape="0">
          <a:gsLst>
            <a:gs pos="0">
              <a:schemeClr val="accent2">
                <a:hueOff val="3325391"/>
                <a:satOff val="-572"/>
                <a:lumOff val="-5882"/>
                <a:alphaOff val="0"/>
                <a:tint val="94000"/>
                <a:satMod val="103000"/>
                <a:lumMod val="102000"/>
              </a:schemeClr>
            </a:gs>
            <a:gs pos="50000">
              <a:schemeClr val="accent2">
                <a:hueOff val="3325391"/>
                <a:satOff val="-572"/>
                <a:lumOff val="-5882"/>
                <a:alphaOff val="0"/>
                <a:shade val="100000"/>
                <a:satMod val="110000"/>
                <a:lumMod val="100000"/>
              </a:schemeClr>
            </a:gs>
            <a:gs pos="100000">
              <a:schemeClr val="accent2">
                <a:hueOff val="3325391"/>
                <a:satOff val="-572"/>
                <a:lumOff val="-5882"/>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Meningeal signs: nuchal rigidity</a:t>
          </a:r>
        </a:p>
      </dsp:txBody>
      <dsp:txXfrm>
        <a:off x="29700" y="2268857"/>
        <a:ext cx="6201700" cy="549000"/>
      </dsp:txXfrm>
    </dsp:sp>
    <dsp:sp modelId="{F546B22E-1B12-4C9C-A58D-217CE20FCE17}">
      <dsp:nvSpPr>
        <dsp:cNvPr id="0" name=""/>
        <dsp:cNvSpPr/>
      </dsp:nvSpPr>
      <dsp:spPr>
        <a:xfrm>
          <a:off x="0" y="2847557"/>
          <a:ext cx="6261100"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n-US" sz="1200" kern="1200" dirty="0"/>
            <a:t>Brudzinski’s sign: Involuntary hip and knee flexion with forced neck flexion</a:t>
          </a:r>
        </a:p>
        <a:p>
          <a:pPr marL="114300" lvl="1" indent="-114300" algn="l" defTabSz="533400">
            <a:lnSpc>
              <a:spcPct val="90000"/>
            </a:lnSpc>
            <a:spcBef>
              <a:spcPct val="0"/>
            </a:spcBef>
            <a:spcAft>
              <a:spcPct val="20000"/>
            </a:spcAft>
            <a:buChar char="•"/>
          </a:pPr>
          <a:r>
            <a:rPr lang="en-US" sz="1200" kern="1200" dirty="0"/>
            <a:t>Kernig’s sign: Involuntary knee flexion with forced hip flexion </a:t>
          </a:r>
        </a:p>
      </dsp:txBody>
      <dsp:txXfrm>
        <a:off x="0" y="2847557"/>
        <a:ext cx="6261100" cy="397440"/>
      </dsp:txXfrm>
    </dsp:sp>
    <dsp:sp modelId="{CB38742F-E3B5-4720-A16E-20816BFE1765}">
      <dsp:nvSpPr>
        <dsp:cNvPr id="0" name=""/>
        <dsp:cNvSpPr/>
      </dsp:nvSpPr>
      <dsp:spPr>
        <a:xfrm>
          <a:off x="0" y="3244997"/>
          <a:ext cx="6261100" cy="608400"/>
        </a:xfrm>
        <a:prstGeom prst="roundRect">
          <a:avLst/>
        </a:prstGeom>
        <a:gradFill rotWithShape="0">
          <a:gsLst>
            <a:gs pos="0">
              <a:schemeClr val="accent2">
                <a:hueOff val="4433855"/>
                <a:satOff val="-762"/>
                <a:lumOff val="-7843"/>
                <a:alphaOff val="0"/>
                <a:tint val="94000"/>
                <a:satMod val="103000"/>
                <a:lumMod val="102000"/>
              </a:schemeClr>
            </a:gs>
            <a:gs pos="50000">
              <a:schemeClr val="accent2">
                <a:hueOff val="4433855"/>
                <a:satOff val="-762"/>
                <a:lumOff val="-7843"/>
                <a:alphaOff val="0"/>
                <a:shade val="100000"/>
                <a:satMod val="110000"/>
                <a:lumMod val="100000"/>
              </a:schemeClr>
            </a:gs>
            <a:gs pos="100000">
              <a:schemeClr val="accent2">
                <a:hueOff val="4433855"/>
                <a:satOff val="-762"/>
                <a:lumOff val="-7843"/>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Eye exam: </a:t>
          </a:r>
        </a:p>
      </dsp:txBody>
      <dsp:txXfrm>
        <a:off x="29700" y="3274697"/>
        <a:ext cx="6201700" cy="549000"/>
      </dsp:txXfrm>
    </dsp:sp>
    <dsp:sp modelId="{842B2ECE-DDB1-48AB-9EEF-5339AA09E3FD}">
      <dsp:nvSpPr>
        <dsp:cNvPr id="0" name=""/>
        <dsp:cNvSpPr/>
      </dsp:nvSpPr>
      <dsp:spPr>
        <a:xfrm>
          <a:off x="0" y="3853397"/>
          <a:ext cx="6261100" cy="794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n-US" sz="1200" kern="1200" dirty="0"/>
            <a:t>Pupillary response (blown pupil can be sign of herniation)</a:t>
          </a:r>
        </a:p>
        <a:p>
          <a:pPr marL="114300" lvl="1" indent="-114300" algn="l" defTabSz="533400">
            <a:lnSpc>
              <a:spcPct val="90000"/>
            </a:lnSpc>
            <a:spcBef>
              <a:spcPct val="0"/>
            </a:spcBef>
            <a:spcAft>
              <a:spcPct val="20000"/>
            </a:spcAft>
            <a:buChar char="•"/>
          </a:pPr>
          <a:r>
            <a:rPr lang="en-US" sz="1200" kern="1200" dirty="0"/>
            <a:t>Sundowning (can be sign of increased intracranial pressure) </a:t>
          </a:r>
        </a:p>
        <a:p>
          <a:pPr marL="114300" lvl="1" indent="-114300" algn="l" defTabSz="533400">
            <a:lnSpc>
              <a:spcPct val="90000"/>
            </a:lnSpc>
            <a:spcBef>
              <a:spcPct val="0"/>
            </a:spcBef>
            <a:spcAft>
              <a:spcPct val="20000"/>
            </a:spcAft>
            <a:buChar char="•"/>
          </a:pPr>
          <a:r>
            <a:rPr lang="en-US" sz="1200" kern="1200" dirty="0"/>
            <a:t>Papilledema (increased ICP for several hours) </a:t>
          </a:r>
        </a:p>
        <a:p>
          <a:pPr marL="114300" lvl="1" indent="-114300" algn="l" defTabSz="533400">
            <a:lnSpc>
              <a:spcPct val="90000"/>
            </a:lnSpc>
            <a:spcBef>
              <a:spcPct val="0"/>
            </a:spcBef>
            <a:spcAft>
              <a:spcPct val="20000"/>
            </a:spcAft>
            <a:buChar char="•"/>
          </a:pPr>
          <a:r>
            <a:rPr lang="en-US" sz="1200" kern="1200"/>
            <a:t>Retinal hemorrhage (sign of abusive trauma) </a:t>
          </a:r>
        </a:p>
      </dsp:txBody>
      <dsp:txXfrm>
        <a:off x="0" y="3853397"/>
        <a:ext cx="6261100" cy="794880"/>
      </dsp:txXfrm>
    </dsp:sp>
    <dsp:sp modelId="{024C3974-A264-4ACE-9FAD-4F895843FB34}">
      <dsp:nvSpPr>
        <dsp:cNvPr id="0" name=""/>
        <dsp:cNvSpPr/>
      </dsp:nvSpPr>
      <dsp:spPr>
        <a:xfrm>
          <a:off x="0" y="4648277"/>
          <a:ext cx="6261100" cy="608400"/>
        </a:xfrm>
        <a:prstGeom prst="roundRect">
          <a:avLst/>
        </a:prstGeom>
        <a:gradFill rotWithShape="0">
          <a:gsLst>
            <a:gs pos="0">
              <a:schemeClr val="accent2">
                <a:hueOff val="5542319"/>
                <a:satOff val="-953"/>
                <a:lumOff val="-9804"/>
                <a:alphaOff val="0"/>
                <a:tint val="94000"/>
                <a:satMod val="103000"/>
                <a:lumMod val="102000"/>
              </a:schemeClr>
            </a:gs>
            <a:gs pos="50000">
              <a:schemeClr val="accent2">
                <a:hueOff val="5542319"/>
                <a:satOff val="-953"/>
                <a:lumOff val="-9804"/>
                <a:alphaOff val="0"/>
                <a:shade val="100000"/>
                <a:satMod val="110000"/>
                <a:lumMod val="100000"/>
              </a:schemeClr>
            </a:gs>
            <a:gs pos="100000">
              <a:schemeClr val="accent2">
                <a:hueOff val="5542319"/>
                <a:satOff val="-953"/>
                <a:lumOff val="-9804"/>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Skin </a:t>
          </a:r>
        </a:p>
      </dsp:txBody>
      <dsp:txXfrm>
        <a:off x="29700" y="4677977"/>
        <a:ext cx="6201700" cy="549000"/>
      </dsp:txXfrm>
    </dsp:sp>
    <dsp:sp modelId="{AE2FACF0-CDE3-48CE-BF57-E6CD0925E867}">
      <dsp:nvSpPr>
        <dsp:cNvPr id="0" name=""/>
        <dsp:cNvSpPr/>
      </dsp:nvSpPr>
      <dsp:spPr>
        <a:xfrm>
          <a:off x="0" y="5256677"/>
          <a:ext cx="6261100"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n-US" sz="1200" kern="1200"/>
            <a:t>Bruising or rashes concerning for trauma or infection </a:t>
          </a:r>
        </a:p>
      </dsp:txBody>
      <dsp:txXfrm>
        <a:off x="0" y="5256677"/>
        <a:ext cx="6261100" cy="264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4C1A0-15DF-4CC6-AB5E-11F874E6D37F}">
      <dsp:nvSpPr>
        <dsp:cNvPr id="0" name=""/>
        <dsp:cNvSpPr/>
      </dsp:nvSpPr>
      <dsp:spPr>
        <a:xfrm>
          <a:off x="0" y="476"/>
          <a:ext cx="6261100" cy="656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26B1D8-D354-47E3-A662-C5831DEF75DA}">
      <dsp:nvSpPr>
        <dsp:cNvPr id="0" name=""/>
        <dsp:cNvSpPr/>
      </dsp:nvSpPr>
      <dsp:spPr>
        <a:xfrm>
          <a:off x="198494" y="148116"/>
          <a:ext cx="360898" cy="36089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BBF10FF-B86C-4848-A311-493024E914BC}">
      <dsp:nvSpPr>
        <dsp:cNvPr id="0" name=""/>
        <dsp:cNvSpPr/>
      </dsp:nvSpPr>
      <dsp:spPr>
        <a:xfrm>
          <a:off x="757886" y="476"/>
          <a:ext cx="2817495" cy="656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446" tIns="69446" rIns="69446" bIns="69446" numCol="1" spcCol="1270" anchor="ctr" anchorCtr="0">
          <a:noAutofit/>
        </a:bodyPr>
        <a:lstStyle/>
        <a:p>
          <a:pPr marL="0" lvl="0" indent="0" algn="l" defTabSz="711200">
            <a:lnSpc>
              <a:spcPct val="90000"/>
            </a:lnSpc>
            <a:spcBef>
              <a:spcPct val="0"/>
            </a:spcBef>
            <a:spcAft>
              <a:spcPct val="35000"/>
            </a:spcAft>
            <a:buNone/>
          </a:pPr>
          <a:r>
            <a:rPr lang="en-US" sz="1600" kern="1200"/>
            <a:t>Airway, Breathing, Circulation</a:t>
          </a:r>
        </a:p>
      </dsp:txBody>
      <dsp:txXfrm>
        <a:off x="757886" y="476"/>
        <a:ext cx="2817495" cy="656179"/>
      </dsp:txXfrm>
    </dsp:sp>
    <dsp:sp modelId="{6CCF4C12-2D8C-464C-B505-A6DEFB3E3889}">
      <dsp:nvSpPr>
        <dsp:cNvPr id="0" name=""/>
        <dsp:cNvSpPr/>
      </dsp:nvSpPr>
      <dsp:spPr>
        <a:xfrm>
          <a:off x="3575381" y="476"/>
          <a:ext cx="2685718" cy="656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446" tIns="69446" rIns="69446" bIns="69446" numCol="1" spcCol="1270" anchor="ctr" anchorCtr="0">
          <a:noAutofit/>
        </a:bodyPr>
        <a:lstStyle/>
        <a:p>
          <a:pPr marL="0" lvl="0" indent="0" algn="l" defTabSz="800100">
            <a:lnSpc>
              <a:spcPct val="90000"/>
            </a:lnSpc>
            <a:spcBef>
              <a:spcPct val="0"/>
            </a:spcBef>
            <a:spcAft>
              <a:spcPct val="35000"/>
            </a:spcAft>
            <a:buNone/>
          </a:pPr>
          <a:r>
            <a:rPr lang="en-US" sz="1800" kern="1200"/>
            <a:t>Intubation for GCS ≤ 8 for airway protection</a:t>
          </a:r>
        </a:p>
      </dsp:txBody>
      <dsp:txXfrm>
        <a:off x="3575381" y="476"/>
        <a:ext cx="2685718" cy="656179"/>
      </dsp:txXfrm>
    </dsp:sp>
    <dsp:sp modelId="{9F58217E-CDDA-4AA4-80D8-FAD297C4471D}">
      <dsp:nvSpPr>
        <dsp:cNvPr id="0" name=""/>
        <dsp:cNvSpPr/>
      </dsp:nvSpPr>
      <dsp:spPr>
        <a:xfrm>
          <a:off x="0" y="820700"/>
          <a:ext cx="6261100" cy="656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D03484-82FF-4CF7-800A-5F9E73D8B39E}">
      <dsp:nvSpPr>
        <dsp:cNvPr id="0" name=""/>
        <dsp:cNvSpPr/>
      </dsp:nvSpPr>
      <dsp:spPr>
        <a:xfrm>
          <a:off x="198494" y="968340"/>
          <a:ext cx="360898" cy="36089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1034F1C-7B6C-4770-9A27-07727E7EF924}">
      <dsp:nvSpPr>
        <dsp:cNvPr id="0" name=""/>
        <dsp:cNvSpPr/>
      </dsp:nvSpPr>
      <dsp:spPr>
        <a:xfrm>
          <a:off x="757886" y="820700"/>
          <a:ext cx="5503213" cy="656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446" tIns="69446" rIns="69446" bIns="69446" numCol="1" spcCol="1270" anchor="ctr" anchorCtr="0">
          <a:noAutofit/>
        </a:bodyPr>
        <a:lstStyle/>
        <a:p>
          <a:pPr marL="0" lvl="0" indent="0" algn="l" defTabSz="711200">
            <a:lnSpc>
              <a:spcPct val="90000"/>
            </a:lnSpc>
            <a:spcBef>
              <a:spcPct val="0"/>
            </a:spcBef>
            <a:spcAft>
              <a:spcPct val="35000"/>
            </a:spcAft>
            <a:buNone/>
          </a:pPr>
          <a:r>
            <a:rPr lang="en-US" sz="1600" u="sng" kern="1200"/>
            <a:t>Treat underlying cause!!</a:t>
          </a:r>
          <a:endParaRPr lang="en-US" sz="1600" kern="1200"/>
        </a:p>
      </dsp:txBody>
      <dsp:txXfrm>
        <a:off x="757886" y="820700"/>
        <a:ext cx="5503213" cy="656179"/>
      </dsp:txXfrm>
    </dsp:sp>
    <dsp:sp modelId="{B673FF16-6944-4455-8F67-59BF5A03A63F}">
      <dsp:nvSpPr>
        <dsp:cNvPr id="0" name=""/>
        <dsp:cNvSpPr/>
      </dsp:nvSpPr>
      <dsp:spPr>
        <a:xfrm>
          <a:off x="0" y="1640924"/>
          <a:ext cx="6261100" cy="656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B91142-9D15-442F-9DD7-6DEA9604933C}">
      <dsp:nvSpPr>
        <dsp:cNvPr id="0" name=""/>
        <dsp:cNvSpPr/>
      </dsp:nvSpPr>
      <dsp:spPr>
        <a:xfrm>
          <a:off x="198494" y="1788564"/>
          <a:ext cx="360898" cy="36089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F80AA2F-36FB-4BC2-9F69-C98E47EE63F0}">
      <dsp:nvSpPr>
        <dsp:cNvPr id="0" name=""/>
        <dsp:cNvSpPr/>
      </dsp:nvSpPr>
      <dsp:spPr>
        <a:xfrm>
          <a:off x="757886" y="1640924"/>
          <a:ext cx="5503213" cy="656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446" tIns="69446" rIns="69446" bIns="69446" numCol="1" spcCol="1270" anchor="ctr" anchorCtr="0">
          <a:noAutofit/>
        </a:bodyPr>
        <a:lstStyle/>
        <a:p>
          <a:pPr marL="0" lvl="0" indent="0" algn="l" defTabSz="711200">
            <a:lnSpc>
              <a:spcPct val="90000"/>
            </a:lnSpc>
            <a:spcBef>
              <a:spcPct val="0"/>
            </a:spcBef>
            <a:spcAft>
              <a:spcPct val="35000"/>
            </a:spcAft>
            <a:buNone/>
          </a:pPr>
          <a:r>
            <a:rPr lang="en-US" sz="1600" kern="1200"/>
            <a:t>Hypoglycemia: Dextrose Fluids (D10 IV; 2.5ml/kg)</a:t>
          </a:r>
        </a:p>
      </dsp:txBody>
      <dsp:txXfrm>
        <a:off x="757886" y="1640924"/>
        <a:ext cx="5503213" cy="656179"/>
      </dsp:txXfrm>
    </dsp:sp>
    <dsp:sp modelId="{5B2C4987-ADD0-445A-A228-9E66C00DDEE6}">
      <dsp:nvSpPr>
        <dsp:cNvPr id="0" name=""/>
        <dsp:cNvSpPr/>
      </dsp:nvSpPr>
      <dsp:spPr>
        <a:xfrm>
          <a:off x="0" y="2461147"/>
          <a:ext cx="6261100" cy="656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CB62A1-2219-43B6-8C02-D15A7EC33F37}">
      <dsp:nvSpPr>
        <dsp:cNvPr id="0" name=""/>
        <dsp:cNvSpPr/>
      </dsp:nvSpPr>
      <dsp:spPr>
        <a:xfrm>
          <a:off x="198494" y="2608788"/>
          <a:ext cx="360898" cy="36089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05919E-2D02-4DCB-8C2F-FD2BD068CE73}">
      <dsp:nvSpPr>
        <dsp:cNvPr id="0" name=""/>
        <dsp:cNvSpPr/>
      </dsp:nvSpPr>
      <dsp:spPr>
        <a:xfrm>
          <a:off x="757886" y="2461147"/>
          <a:ext cx="5503213" cy="656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446" tIns="69446" rIns="69446" bIns="69446" numCol="1" spcCol="1270" anchor="ctr" anchorCtr="0">
          <a:noAutofit/>
        </a:bodyPr>
        <a:lstStyle/>
        <a:p>
          <a:pPr marL="0" lvl="0" indent="0" algn="l" defTabSz="711200">
            <a:lnSpc>
              <a:spcPct val="90000"/>
            </a:lnSpc>
            <a:spcBef>
              <a:spcPct val="0"/>
            </a:spcBef>
            <a:spcAft>
              <a:spcPct val="35000"/>
            </a:spcAft>
            <a:buNone/>
          </a:pPr>
          <a:r>
            <a:rPr lang="en-US" sz="1600" kern="1200"/>
            <a:t>Seizures: Lorazepam (0.1mg/kg for clinical seizures) </a:t>
          </a:r>
        </a:p>
      </dsp:txBody>
      <dsp:txXfrm>
        <a:off x="757886" y="2461147"/>
        <a:ext cx="5503213" cy="656179"/>
      </dsp:txXfrm>
    </dsp:sp>
    <dsp:sp modelId="{0CF716FC-F906-489F-99DA-D9A0D07BF6E7}">
      <dsp:nvSpPr>
        <dsp:cNvPr id="0" name=""/>
        <dsp:cNvSpPr/>
      </dsp:nvSpPr>
      <dsp:spPr>
        <a:xfrm>
          <a:off x="0" y="3281371"/>
          <a:ext cx="6261100" cy="656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92D774-42B9-489F-9DB3-C7B49631F8FC}">
      <dsp:nvSpPr>
        <dsp:cNvPr id="0" name=""/>
        <dsp:cNvSpPr/>
      </dsp:nvSpPr>
      <dsp:spPr>
        <a:xfrm>
          <a:off x="198494" y="3429012"/>
          <a:ext cx="360898" cy="36089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ED6B78-D58A-4494-A075-90502145F888}">
      <dsp:nvSpPr>
        <dsp:cNvPr id="0" name=""/>
        <dsp:cNvSpPr/>
      </dsp:nvSpPr>
      <dsp:spPr>
        <a:xfrm>
          <a:off x="757886" y="3281371"/>
          <a:ext cx="5503213" cy="656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446" tIns="69446" rIns="69446" bIns="69446" numCol="1" spcCol="1270" anchor="ctr" anchorCtr="0">
          <a:noAutofit/>
        </a:bodyPr>
        <a:lstStyle/>
        <a:p>
          <a:pPr marL="0" lvl="0" indent="0" algn="l" defTabSz="711200">
            <a:lnSpc>
              <a:spcPct val="90000"/>
            </a:lnSpc>
            <a:spcBef>
              <a:spcPct val="0"/>
            </a:spcBef>
            <a:spcAft>
              <a:spcPct val="35000"/>
            </a:spcAft>
            <a:buNone/>
          </a:pPr>
          <a:r>
            <a:rPr lang="en-US" sz="1600" kern="1200"/>
            <a:t>Ingestion: Antidote or reversal  </a:t>
          </a:r>
        </a:p>
      </dsp:txBody>
      <dsp:txXfrm>
        <a:off x="757886" y="3281371"/>
        <a:ext cx="5503213" cy="656179"/>
      </dsp:txXfrm>
    </dsp:sp>
    <dsp:sp modelId="{223C7017-7542-49B0-A2CA-53BB545F2A30}">
      <dsp:nvSpPr>
        <dsp:cNvPr id="0" name=""/>
        <dsp:cNvSpPr/>
      </dsp:nvSpPr>
      <dsp:spPr>
        <a:xfrm>
          <a:off x="0" y="4101595"/>
          <a:ext cx="6261100" cy="656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1A664A-F804-4BEF-899D-0E6D09FA05D5}">
      <dsp:nvSpPr>
        <dsp:cNvPr id="0" name=""/>
        <dsp:cNvSpPr/>
      </dsp:nvSpPr>
      <dsp:spPr>
        <a:xfrm>
          <a:off x="198494" y="4249235"/>
          <a:ext cx="360898" cy="36089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97DC47-A669-49B0-A8DC-63DBAB7CDE9F}">
      <dsp:nvSpPr>
        <dsp:cNvPr id="0" name=""/>
        <dsp:cNvSpPr/>
      </dsp:nvSpPr>
      <dsp:spPr>
        <a:xfrm>
          <a:off x="757886" y="4101595"/>
          <a:ext cx="5503213" cy="656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446" tIns="69446" rIns="69446" bIns="69446" numCol="1" spcCol="1270" anchor="ctr" anchorCtr="0">
          <a:noAutofit/>
        </a:bodyPr>
        <a:lstStyle/>
        <a:p>
          <a:pPr marL="0" lvl="0" indent="0" algn="l" defTabSz="711200">
            <a:lnSpc>
              <a:spcPct val="90000"/>
            </a:lnSpc>
            <a:spcBef>
              <a:spcPct val="0"/>
            </a:spcBef>
            <a:spcAft>
              <a:spcPct val="35000"/>
            </a:spcAft>
            <a:buNone/>
          </a:pPr>
          <a:r>
            <a:rPr lang="en-US" sz="1600" kern="1200"/>
            <a:t>Infection: Ceftriaxone, Vancomycin, Acyclovir </a:t>
          </a:r>
        </a:p>
      </dsp:txBody>
      <dsp:txXfrm>
        <a:off x="757886" y="4101595"/>
        <a:ext cx="5503213" cy="656179"/>
      </dsp:txXfrm>
    </dsp:sp>
    <dsp:sp modelId="{43CB52CD-82BB-4C7D-8502-87FE9C46B248}">
      <dsp:nvSpPr>
        <dsp:cNvPr id="0" name=""/>
        <dsp:cNvSpPr/>
      </dsp:nvSpPr>
      <dsp:spPr>
        <a:xfrm>
          <a:off x="0" y="4921819"/>
          <a:ext cx="6261100" cy="65617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635142-C27D-4AE4-9490-8577FA7B0C7D}">
      <dsp:nvSpPr>
        <dsp:cNvPr id="0" name=""/>
        <dsp:cNvSpPr/>
      </dsp:nvSpPr>
      <dsp:spPr>
        <a:xfrm>
          <a:off x="198494" y="5069459"/>
          <a:ext cx="360898" cy="36089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FC9F1A-D67A-4C2F-A5F7-7258931BD323}">
      <dsp:nvSpPr>
        <dsp:cNvPr id="0" name=""/>
        <dsp:cNvSpPr/>
      </dsp:nvSpPr>
      <dsp:spPr>
        <a:xfrm>
          <a:off x="757886" y="4921819"/>
          <a:ext cx="5503213" cy="656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9446" tIns="69446" rIns="69446" bIns="69446" numCol="1" spcCol="1270" anchor="ctr" anchorCtr="0">
          <a:noAutofit/>
        </a:bodyPr>
        <a:lstStyle/>
        <a:p>
          <a:pPr marL="0" lvl="0" indent="0" algn="l" defTabSz="711200">
            <a:lnSpc>
              <a:spcPct val="90000"/>
            </a:lnSpc>
            <a:spcBef>
              <a:spcPct val="0"/>
            </a:spcBef>
            <a:spcAft>
              <a:spcPct val="35000"/>
            </a:spcAft>
            <a:buNone/>
          </a:pPr>
          <a:r>
            <a:rPr lang="en-US" sz="1600" kern="1200"/>
            <a:t>Increased ICP: Mannitol 1g/kg or hypertonic saline</a:t>
          </a:r>
        </a:p>
      </dsp:txBody>
      <dsp:txXfrm>
        <a:off x="757886" y="4921819"/>
        <a:ext cx="5503213" cy="6561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B1A9B9-1B2C-44B7-92C0-378A0EBB8355}">
      <dsp:nvSpPr>
        <dsp:cNvPr id="0" name=""/>
        <dsp:cNvSpPr/>
      </dsp:nvSpPr>
      <dsp:spPr>
        <a:xfrm>
          <a:off x="0" y="2315"/>
          <a:ext cx="6261100" cy="117344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0726A2-4083-4C2D-8A82-6B4FC4381FBD}">
      <dsp:nvSpPr>
        <dsp:cNvPr id="0" name=""/>
        <dsp:cNvSpPr/>
      </dsp:nvSpPr>
      <dsp:spPr>
        <a:xfrm>
          <a:off x="354965" y="266339"/>
          <a:ext cx="645392" cy="64539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107AF8-A759-474E-B5A4-1F1D90131021}">
      <dsp:nvSpPr>
        <dsp:cNvPr id="0" name=""/>
        <dsp:cNvSpPr/>
      </dsp:nvSpPr>
      <dsp:spPr>
        <a:xfrm>
          <a:off x="1355324" y="2315"/>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CT: evaluate intracranial bleeding, trauma, mass, and evidence of increased ICP </a:t>
          </a:r>
        </a:p>
      </dsp:txBody>
      <dsp:txXfrm>
        <a:off x="1355324" y="2315"/>
        <a:ext cx="4905775" cy="1173440"/>
      </dsp:txXfrm>
    </dsp:sp>
    <dsp:sp modelId="{F8F3E558-5E1C-4413-AE06-BF5D046FB9A3}">
      <dsp:nvSpPr>
        <dsp:cNvPr id="0" name=""/>
        <dsp:cNvSpPr/>
      </dsp:nvSpPr>
      <dsp:spPr>
        <a:xfrm>
          <a:off x="0" y="1469116"/>
          <a:ext cx="6261100" cy="117344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4FBBDE-4E59-4167-904A-CACA2B650297}">
      <dsp:nvSpPr>
        <dsp:cNvPr id="0" name=""/>
        <dsp:cNvSpPr/>
      </dsp:nvSpPr>
      <dsp:spPr>
        <a:xfrm>
          <a:off x="354965" y="1733140"/>
          <a:ext cx="645392" cy="64539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03DEC79-E4DC-4E10-B448-8B36BD665AC3}">
      <dsp:nvSpPr>
        <dsp:cNvPr id="0" name=""/>
        <dsp:cNvSpPr/>
      </dsp:nvSpPr>
      <dsp:spPr>
        <a:xfrm>
          <a:off x="1355324" y="1469116"/>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Lumbar puncture: after increased ICP ruled out </a:t>
          </a:r>
        </a:p>
      </dsp:txBody>
      <dsp:txXfrm>
        <a:off x="1355324" y="1469116"/>
        <a:ext cx="4905775" cy="1173440"/>
      </dsp:txXfrm>
    </dsp:sp>
    <dsp:sp modelId="{597D24B0-E723-4C22-B3CA-CB5544B0BFDF}">
      <dsp:nvSpPr>
        <dsp:cNvPr id="0" name=""/>
        <dsp:cNvSpPr/>
      </dsp:nvSpPr>
      <dsp:spPr>
        <a:xfrm>
          <a:off x="0" y="2935917"/>
          <a:ext cx="6261100" cy="117344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DAEA9E-AC23-4045-A08F-74A65571FC93}">
      <dsp:nvSpPr>
        <dsp:cNvPr id="0" name=""/>
        <dsp:cNvSpPr/>
      </dsp:nvSpPr>
      <dsp:spPr>
        <a:xfrm>
          <a:off x="354965" y="3199941"/>
          <a:ext cx="645392" cy="64539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530ED52-9397-4F4B-A26B-BBA4E46AD29B}">
      <dsp:nvSpPr>
        <dsp:cNvPr id="0" name=""/>
        <dsp:cNvSpPr/>
      </dsp:nvSpPr>
      <dsp:spPr>
        <a:xfrm>
          <a:off x="1355324" y="2935917"/>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EEG: to rule out sublinical seizure </a:t>
          </a:r>
        </a:p>
      </dsp:txBody>
      <dsp:txXfrm>
        <a:off x="1355324" y="2935917"/>
        <a:ext cx="4905775" cy="1173440"/>
      </dsp:txXfrm>
    </dsp:sp>
    <dsp:sp modelId="{3C7BEC37-A8CF-4CE8-9689-9EF891DF1159}">
      <dsp:nvSpPr>
        <dsp:cNvPr id="0" name=""/>
        <dsp:cNvSpPr/>
      </dsp:nvSpPr>
      <dsp:spPr>
        <a:xfrm>
          <a:off x="0" y="4402718"/>
          <a:ext cx="6261100" cy="117344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31550A-622C-498D-9F61-032E4152D508}">
      <dsp:nvSpPr>
        <dsp:cNvPr id="0" name=""/>
        <dsp:cNvSpPr/>
      </dsp:nvSpPr>
      <dsp:spPr>
        <a:xfrm>
          <a:off x="354965" y="4666742"/>
          <a:ext cx="645392" cy="64539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21AEF50-45B8-44FD-B7B3-2A0EFC2C6B82}">
      <dsp:nvSpPr>
        <dsp:cNvPr id="0" name=""/>
        <dsp:cNvSpPr/>
      </dsp:nvSpPr>
      <dsp:spPr>
        <a:xfrm>
          <a:off x="1355324" y="4402718"/>
          <a:ext cx="4905775" cy="1173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89" tIns="124189" rIns="124189" bIns="124189" numCol="1" spcCol="1270" anchor="ctr" anchorCtr="0">
          <a:noAutofit/>
        </a:bodyPr>
        <a:lstStyle/>
        <a:p>
          <a:pPr marL="0" lvl="0" indent="0" algn="l" defTabSz="755650">
            <a:lnSpc>
              <a:spcPct val="90000"/>
            </a:lnSpc>
            <a:spcBef>
              <a:spcPct val="0"/>
            </a:spcBef>
            <a:spcAft>
              <a:spcPct val="35000"/>
            </a:spcAft>
            <a:buNone/>
          </a:pPr>
          <a:r>
            <a:rPr lang="en-US" sz="1700" kern="1200"/>
            <a:t>Labwork: CMP, CBC, urine drug screen, Tylenol level, salicylate level, ammonia, lactic acid, blood cultures (based on clinical history)</a:t>
          </a:r>
        </a:p>
      </dsp:txBody>
      <dsp:txXfrm>
        <a:off x="1355324" y="4402718"/>
        <a:ext cx="4905775" cy="117344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187CBD-974B-46C7-9F17-8429FC551789}" type="datetimeFigureOut">
              <a:rPr lang="en-US" smtClean="0"/>
              <a:t>6/24/2020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DA96F8-565C-47D2-A4EB-EE3B028C549D}" type="slidenum">
              <a:rPr lang="en-US" smtClean="0"/>
              <a:t>‹#›</a:t>
            </a:fld>
            <a:endParaRPr lang="en-US"/>
          </a:p>
        </p:txBody>
      </p:sp>
    </p:spTree>
    <p:extLst>
      <p:ext uri="{BB962C8B-B14F-4D97-AF65-F5344CB8AC3E}">
        <p14:creationId xmlns:p14="http://schemas.microsoft.com/office/powerpoint/2010/main" val="2105189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DF43D554-E7D1-47E2-A7B5-45BA1DEFE837}"/>
              </a:ext>
            </a:extLst>
          </p:cNvPr>
          <p:cNvSpPr>
            <a:spLocks noGrp="1" noRot="1" noChangeAspect="1" noTextEdit="1"/>
          </p:cNvSpPr>
          <p:nvPr>
            <p:ph type="sldImg"/>
          </p:nvPr>
        </p:nvSpPr>
        <p:spPr>
          <a:ln/>
        </p:spPr>
      </p:sp>
      <p:sp>
        <p:nvSpPr>
          <p:cNvPr id="30723" name="Notes Placeholder 2">
            <a:extLst>
              <a:ext uri="{FF2B5EF4-FFF2-40B4-BE49-F238E27FC236}">
                <a16:creationId xmlns:a16="http://schemas.microsoft.com/office/drawing/2014/main" id="{09D99063-FE9B-4594-A3CD-C89DDB0BE54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Total of 15 points which is considered normal.  The minimum score is 3.</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In patients with a glascow coma score of ≤ 8 intubation is recommended as these patients are at high risk for not protecting their airway.</a:t>
            </a:r>
          </a:p>
        </p:txBody>
      </p:sp>
      <p:sp>
        <p:nvSpPr>
          <p:cNvPr id="30724" name="Slide Number Placeholder 3">
            <a:extLst>
              <a:ext uri="{FF2B5EF4-FFF2-40B4-BE49-F238E27FC236}">
                <a16:creationId xmlns:a16="http://schemas.microsoft.com/office/drawing/2014/main" id="{521FEC5F-6F2C-4BE5-A02B-7D9E45D7058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E6F4CFC-2D77-455F-839A-FB7DA292638F}" type="slidenum">
              <a:rPr lang="en-US" altLang="en-US" sz="1200"/>
              <a:pPr/>
              <a:t>13</a:t>
            </a:fld>
            <a:endParaRPr lang="en-US" altLang="en-US" sz="1200"/>
          </a:p>
        </p:txBody>
      </p:sp>
    </p:spTree>
    <p:extLst>
      <p:ext uri="{BB962C8B-B14F-4D97-AF65-F5344CB8AC3E}">
        <p14:creationId xmlns:p14="http://schemas.microsoft.com/office/powerpoint/2010/main" val="31229065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5F6CDE-B267-4E1A-B915-6E3A0835139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105584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5F6CDE-B267-4E1A-B915-6E3A0835139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3175806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5F6CDE-B267-4E1A-B915-6E3A0835139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1184139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5F6CDE-B267-4E1A-B915-6E3A0835139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F4B95C-CAD8-4E3A-A4D3-0017FD0FBCB9}"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38503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5F6CDE-B267-4E1A-B915-6E3A0835139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3619053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F5F6CDE-B267-4E1A-B915-6E3A08351399}"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160190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F5F6CDE-B267-4E1A-B915-6E3A08351399}"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847740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5F6CDE-B267-4E1A-B915-6E3A0835139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1438378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F5F6CDE-B267-4E1A-B915-6E3A08351399}" type="datetimeFigureOut">
              <a:rPr lang="en-US" smtClean="0"/>
              <a:t>6/24/2020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F4B95C-CAD8-4E3A-A4D3-0017FD0FBCB9}" type="slidenum">
              <a:rPr lang="en-US" smtClean="0"/>
              <a:t>‹#›</a:t>
            </a:fld>
            <a:endParaRPr lang="en-US"/>
          </a:p>
        </p:txBody>
      </p:sp>
    </p:spTree>
    <p:extLst>
      <p:ext uri="{BB962C8B-B14F-4D97-AF65-F5344CB8AC3E}">
        <p14:creationId xmlns:p14="http://schemas.microsoft.com/office/powerpoint/2010/main" val="295979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5F6CDE-B267-4E1A-B915-6E3A0835139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278738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5F6CDE-B267-4E1A-B915-6E3A08351399}"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2683943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5F6CDE-B267-4E1A-B915-6E3A0835139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3886259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5F6CDE-B267-4E1A-B915-6E3A08351399}" type="datetimeFigureOut">
              <a:rPr lang="en-US" smtClean="0"/>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290098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5F6CDE-B267-4E1A-B915-6E3A08351399}"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2718762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F5F6CDE-B267-4E1A-B915-6E3A08351399}" type="datetimeFigureOut">
              <a:rPr lang="en-US" smtClean="0"/>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1851051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5F6CDE-B267-4E1A-B915-6E3A0835139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1040055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5F6CDE-B267-4E1A-B915-6E3A08351399}"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F4B95C-CAD8-4E3A-A4D3-0017FD0FBCB9}" type="slidenum">
              <a:rPr lang="en-US" smtClean="0"/>
              <a:t>‹#›</a:t>
            </a:fld>
            <a:endParaRPr lang="en-US"/>
          </a:p>
        </p:txBody>
      </p:sp>
    </p:spTree>
    <p:extLst>
      <p:ext uri="{BB962C8B-B14F-4D97-AF65-F5344CB8AC3E}">
        <p14:creationId xmlns:p14="http://schemas.microsoft.com/office/powerpoint/2010/main" val="312072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F5F6CDE-B267-4E1A-B915-6E3A08351399}" type="datetimeFigureOut">
              <a:rPr lang="en-US" smtClean="0"/>
              <a:t>6/24/2020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F4B95C-CAD8-4E3A-A4D3-0017FD0FBCB9}" type="slidenum">
              <a:rPr lang="en-US" smtClean="0"/>
              <a:t>‹#›</a:t>
            </a:fld>
            <a:endParaRPr lang="en-US"/>
          </a:p>
        </p:txBody>
      </p:sp>
    </p:spTree>
    <p:extLst>
      <p:ext uri="{BB962C8B-B14F-4D97-AF65-F5344CB8AC3E}">
        <p14:creationId xmlns:p14="http://schemas.microsoft.com/office/powerpoint/2010/main" val="482817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6.xml.rels><?xml version="1.0" encoding="UTF-8" standalone="yes"?>
<Relationships xmlns="http://schemas.openxmlformats.org/package/2006/relationships"><Relationship Id="rId3" Type="http://schemas.openxmlformats.org/officeDocument/2006/relationships/hyperlink" Target="https://amommasview.wordpress.com/2015/07/17/its-time-to-party-welcome-to-my-blogger-meet-greet/" TargetMode="External"/><Relationship Id="rId2" Type="http://schemas.openxmlformats.org/officeDocument/2006/relationships/image" Target="../media/image36.jp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3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edsinreview.aappublications.org/content/27/9/33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6ED15-2691-46D4-B724-9F351E68C304}"/>
              </a:ext>
            </a:extLst>
          </p:cNvPr>
          <p:cNvSpPr>
            <a:spLocks noGrp="1"/>
          </p:cNvSpPr>
          <p:nvPr>
            <p:ph type="ctrTitle"/>
          </p:nvPr>
        </p:nvSpPr>
        <p:spPr/>
        <p:txBody>
          <a:bodyPr/>
          <a:lstStyle/>
          <a:p>
            <a:r>
              <a:rPr lang="en-US" dirty="0"/>
              <a:t>Altered Mental Status</a:t>
            </a:r>
          </a:p>
        </p:txBody>
      </p:sp>
      <p:sp>
        <p:nvSpPr>
          <p:cNvPr id="3" name="Subtitle 2">
            <a:extLst>
              <a:ext uri="{FF2B5EF4-FFF2-40B4-BE49-F238E27FC236}">
                <a16:creationId xmlns:a16="http://schemas.microsoft.com/office/drawing/2014/main" id="{15D2C22A-87A1-4FAE-A5D7-4A5DAD673423}"/>
              </a:ext>
            </a:extLst>
          </p:cNvPr>
          <p:cNvSpPr>
            <a:spLocks noGrp="1"/>
          </p:cNvSpPr>
          <p:nvPr>
            <p:ph type="subTitle" idx="1"/>
          </p:nvPr>
        </p:nvSpPr>
        <p:spPr>
          <a:xfrm>
            <a:off x="175098" y="4394039"/>
            <a:ext cx="8649358" cy="1117687"/>
          </a:xfrm>
        </p:spPr>
        <p:txBody>
          <a:bodyPr>
            <a:normAutofit lnSpcReduction="10000"/>
          </a:bodyPr>
          <a:lstStyle/>
          <a:p>
            <a:pPr>
              <a:defRPr/>
            </a:pPr>
            <a:r>
              <a:rPr lang="en-US" dirty="0"/>
              <a:t>Adapted from the APPD National Pediatric Nighttime Curriculum,</a:t>
            </a:r>
          </a:p>
          <a:p>
            <a:pPr>
              <a:defRPr/>
            </a:pPr>
            <a:r>
              <a:rPr lang="en-US" dirty="0"/>
              <a:t>Terry </a:t>
            </a:r>
            <a:r>
              <a:rPr lang="en-US" dirty="0" err="1"/>
              <a:t>Platchek</a:t>
            </a:r>
            <a:r>
              <a:rPr lang="en-US" dirty="0"/>
              <a:t>, MD </a:t>
            </a:r>
            <a:r>
              <a:rPr lang="en-US" sz="1800" dirty="0"/>
              <a:t>(Lucile Packard Children’s Hospital, Stanford University)</a:t>
            </a:r>
          </a:p>
          <a:p>
            <a:pPr>
              <a:defRPr/>
            </a:pPr>
            <a:r>
              <a:rPr lang="en-US" altLang="en-US" sz="1800" dirty="0"/>
              <a:t>Please view in presentation mode to facilitate discussion</a:t>
            </a:r>
          </a:p>
          <a:p>
            <a:pPr>
              <a:defRPr/>
            </a:pPr>
            <a:endParaRPr lang="en-US" sz="1800" dirty="0"/>
          </a:p>
          <a:p>
            <a:endParaRPr lang="en-US" dirty="0"/>
          </a:p>
        </p:txBody>
      </p:sp>
      <p:sp>
        <p:nvSpPr>
          <p:cNvPr id="4" name="TextBox 3">
            <a:extLst>
              <a:ext uri="{FF2B5EF4-FFF2-40B4-BE49-F238E27FC236}">
                <a16:creationId xmlns:a16="http://schemas.microsoft.com/office/drawing/2014/main" id="{62159477-8101-422C-A7C7-6BA7D8FC1009}"/>
              </a:ext>
            </a:extLst>
          </p:cNvPr>
          <p:cNvSpPr txBox="1"/>
          <p:nvPr/>
        </p:nvSpPr>
        <p:spPr>
          <a:xfrm>
            <a:off x="10855354" y="6611779"/>
            <a:ext cx="2860646" cy="246221"/>
          </a:xfrm>
          <a:prstGeom prst="rect">
            <a:avLst/>
          </a:prstGeom>
          <a:noFill/>
        </p:spPr>
        <p:txBody>
          <a:bodyPr wrap="square" rtlCol="0">
            <a:spAutoFit/>
          </a:bodyPr>
          <a:lstStyle/>
          <a:p>
            <a:r>
              <a:rPr lang="en-US" sz="1000" dirty="0"/>
              <a:t>MZ updated 06-2020</a:t>
            </a:r>
          </a:p>
        </p:txBody>
      </p:sp>
    </p:spTree>
    <p:extLst>
      <p:ext uri="{BB962C8B-B14F-4D97-AF65-F5344CB8AC3E}">
        <p14:creationId xmlns:p14="http://schemas.microsoft.com/office/powerpoint/2010/main" val="1581023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A9393-316D-492D-932A-73AC3C5226B0}"/>
              </a:ext>
            </a:extLst>
          </p:cNvPr>
          <p:cNvSpPr>
            <a:spLocks noGrp="1"/>
          </p:cNvSpPr>
          <p:nvPr>
            <p:ph type="title"/>
          </p:nvPr>
        </p:nvSpPr>
        <p:spPr/>
        <p:txBody>
          <a:bodyPr/>
          <a:lstStyle/>
          <a:p>
            <a:r>
              <a:rPr lang="en-US" dirty="0"/>
              <a:t>Case 2 </a:t>
            </a:r>
          </a:p>
        </p:txBody>
      </p:sp>
      <p:sp>
        <p:nvSpPr>
          <p:cNvPr id="3" name="Content Placeholder 2">
            <a:extLst>
              <a:ext uri="{FF2B5EF4-FFF2-40B4-BE49-F238E27FC236}">
                <a16:creationId xmlns:a16="http://schemas.microsoft.com/office/drawing/2014/main" id="{BC110BDC-5808-4860-B2F9-CD78732C2DD8}"/>
              </a:ext>
            </a:extLst>
          </p:cNvPr>
          <p:cNvSpPr>
            <a:spLocks noGrp="1"/>
          </p:cNvSpPr>
          <p:nvPr>
            <p:ph idx="1"/>
          </p:nvPr>
        </p:nvSpPr>
        <p:spPr/>
        <p:txBody>
          <a:bodyPr>
            <a:normAutofit fontScale="92500" lnSpcReduction="20000"/>
          </a:bodyPr>
          <a:lstStyle/>
          <a:p>
            <a:r>
              <a:rPr lang="en-US" dirty="0"/>
              <a:t>Jordan is a 5 year old who is admitted for gastroenteritis. He was given an IV normal saline bolus in the ER and Ondansetron and admitted to general pediatrics for further management. He has two episodes of emesis and an episode of diarrhea upon admission to the floor. When you arrive to examine him, he is noted to be lethargic. </a:t>
            </a:r>
          </a:p>
          <a:p>
            <a:r>
              <a:rPr lang="en-US" dirty="0"/>
              <a:t>DISCUSSION QUESTION: What are two likely causes of his lethargy based on the history?</a:t>
            </a:r>
          </a:p>
          <a:p>
            <a:pPr lvl="1"/>
            <a:r>
              <a:rPr lang="en-US" dirty="0"/>
              <a:t>Hypoglycemia or dehydration/ metabolic abnormality, sepsis </a:t>
            </a:r>
          </a:p>
          <a:p>
            <a:pPr lvl="1"/>
            <a:r>
              <a:rPr lang="en-US" dirty="0"/>
              <a:t>Obtain a BMP, assess hydration status, and give dextrose/ fluids as indicted</a:t>
            </a:r>
          </a:p>
          <a:p>
            <a:pPr lvl="1"/>
            <a:endParaRPr lang="en-US" dirty="0"/>
          </a:p>
          <a:p>
            <a:r>
              <a:rPr lang="en-US" dirty="0"/>
              <a:t>DISCUSSION QUESTION : What are some important aspects of the physical exam. </a:t>
            </a:r>
          </a:p>
        </p:txBody>
      </p:sp>
    </p:spTree>
    <p:extLst>
      <p:ext uri="{BB962C8B-B14F-4D97-AF65-F5344CB8AC3E}">
        <p14:creationId xmlns:p14="http://schemas.microsoft.com/office/powerpoint/2010/main" val="420849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23"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5831A53-FF5A-434A-B3B3-B50874015689}"/>
              </a:ext>
            </a:extLst>
          </p:cNvPr>
          <p:cNvSpPr>
            <a:spLocks noGrp="1"/>
          </p:cNvSpPr>
          <p:nvPr>
            <p:ph type="title"/>
          </p:nvPr>
        </p:nvSpPr>
        <p:spPr>
          <a:xfrm>
            <a:off x="680321" y="2063262"/>
            <a:ext cx="3739279" cy="2661052"/>
          </a:xfrm>
        </p:spPr>
        <p:txBody>
          <a:bodyPr>
            <a:normAutofit/>
          </a:bodyPr>
          <a:lstStyle/>
          <a:p>
            <a:pPr algn="r"/>
            <a:r>
              <a:rPr lang="en-US" sz="3700" dirty="0"/>
              <a:t>Evaluation of Altered Mental Status </a:t>
            </a:r>
            <a:br>
              <a:rPr lang="en-US" sz="3700" dirty="0"/>
            </a:br>
            <a:r>
              <a:rPr lang="en-US" sz="1400" dirty="0"/>
              <a:t>(Michaelson et. al)</a:t>
            </a:r>
            <a:endParaRPr lang="en-US" sz="3700" dirty="0"/>
          </a:p>
        </p:txBody>
      </p:sp>
      <p:graphicFrame>
        <p:nvGraphicFramePr>
          <p:cNvPr id="24" name="Content Placeholder 2">
            <a:extLst>
              <a:ext uri="{FF2B5EF4-FFF2-40B4-BE49-F238E27FC236}">
                <a16:creationId xmlns:a16="http://schemas.microsoft.com/office/drawing/2014/main" id="{695A593B-36EB-4D29-8699-08E6AE3A9D1E}"/>
              </a:ext>
            </a:extLst>
          </p:cNvPr>
          <p:cNvGraphicFramePr>
            <a:graphicFrameLocks noGrp="1"/>
          </p:cNvGraphicFramePr>
          <p:nvPr>
            <p:ph idx="1"/>
            <p:extLst>
              <p:ext uri="{D42A27DB-BD31-4B8C-83A1-F6EECF244321}">
                <p14:modId xmlns:p14="http://schemas.microsoft.com/office/powerpoint/2010/main" val="2316079512"/>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06565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B7C8A-F4C6-4C0D-8A59-9439D93EA9F3}"/>
              </a:ext>
            </a:extLst>
          </p:cNvPr>
          <p:cNvSpPr>
            <a:spLocks noGrp="1"/>
          </p:cNvSpPr>
          <p:nvPr>
            <p:ph type="title"/>
          </p:nvPr>
        </p:nvSpPr>
        <p:spPr/>
        <p:txBody>
          <a:bodyPr/>
          <a:lstStyle/>
          <a:p>
            <a:r>
              <a:rPr lang="en-US" dirty="0"/>
              <a:t>Glasgow Coma Scale</a:t>
            </a:r>
          </a:p>
        </p:txBody>
      </p:sp>
      <p:sp>
        <p:nvSpPr>
          <p:cNvPr id="3" name="Content Placeholder 2">
            <a:extLst>
              <a:ext uri="{FF2B5EF4-FFF2-40B4-BE49-F238E27FC236}">
                <a16:creationId xmlns:a16="http://schemas.microsoft.com/office/drawing/2014/main" id="{3EF76255-1AE8-444F-ADD9-38D5DC07B1A9}"/>
              </a:ext>
            </a:extLst>
          </p:cNvPr>
          <p:cNvSpPr>
            <a:spLocks noGrp="1"/>
          </p:cNvSpPr>
          <p:nvPr>
            <p:ph idx="1"/>
          </p:nvPr>
        </p:nvSpPr>
        <p:spPr/>
        <p:txBody>
          <a:bodyPr/>
          <a:lstStyle/>
          <a:p>
            <a:r>
              <a:rPr lang="en-US" dirty="0"/>
              <a:t>DISCUSSION QUESTION: What are the domains of the Glasgow Coma Scale? </a:t>
            </a:r>
          </a:p>
          <a:p>
            <a:pPr lvl="1"/>
            <a:r>
              <a:rPr lang="en-US" dirty="0"/>
              <a:t>Eyes</a:t>
            </a:r>
          </a:p>
          <a:p>
            <a:pPr lvl="1"/>
            <a:r>
              <a:rPr lang="en-US" dirty="0"/>
              <a:t>Verbal </a:t>
            </a:r>
          </a:p>
          <a:p>
            <a:pPr lvl="1"/>
            <a:r>
              <a:rPr lang="en-US" dirty="0"/>
              <a:t>Motor </a:t>
            </a:r>
          </a:p>
        </p:txBody>
      </p:sp>
    </p:spTree>
    <p:extLst>
      <p:ext uri="{BB962C8B-B14F-4D97-AF65-F5344CB8AC3E}">
        <p14:creationId xmlns:p14="http://schemas.microsoft.com/office/powerpoint/2010/main" val="246662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B93B35E-140B-48CF-8DD4-B1B738A95B44}"/>
              </a:ext>
            </a:extLst>
          </p:cNvPr>
          <p:cNvSpPr>
            <a:spLocks noGrp="1"/>
          </p:cNvSpPr>
          <p:nvPr>
            <p:ph type="title"/>
          </p:nvPr>
        </p:nvSpPr>
        <p:spPr>
          <a:xfrm>
            <a:off x="680322" y="2063262"/>
            <a:ext cx="3739278" cy="2661138"/>
          </a:xfrm>
        </p:spPr>
        <p:txBody>
          <a:bodyPr vert="horz" lIns="91440" tIns="45720" rIns="91440" bIns="45720" rtlCol="0" anchor="ctr">
            <a:normAutofit/>
          </a:bodyPr>
          <a:lstStyle/>
          <a:p>
            <a:pPr algn="r"/>
            <a:r>
              <a:rPr lang="en-US" altLang="en-US" sz="5400">
                <a:solidFill>
                  <a:srgbClr val="FFFFFF"/>
                </a:solidFill>
              </a:rPr>
              <a:t>Pediatric Glasgow Coma Scale</a:t>
            </a:r>
          </a:p>
        </p:txBody>
      </p:sp>
      <p:graphicFrame>
        <p:nvGraphicFramePr>
          <p:cNvPr id="4" name="Table 3">
            <a:extLst>
              <a:ext uri="{FF2B5EF4-FFF2-40B4-BE49-F238E27FC236}">
                <a16:creationId xmlns:a16="http://schemas.microsoft.com/office/drawing/2014/main" id="{BEA98931-F3C1-4BBE-8661-E1C496FE8CF0}"/>
              </a:ext>
            </a:extLst>
          </p:cNvPr>
          <p:cNvGraphicFramePr>
            <a:graphicFrameLocks noGrp="1"/>
          </p:cNvGraphicFramePr>
          <p:nvPr/>
        </p:nvGraphicFramePr>
        <p:xfrm>
          <a:off x="5593085" y="957771"/>
          <a:ext cx="5629270" cy="4935668"/>
        </p:xfrm>
        <a:graphic>
          <a:graphicData uri="http://schemas.openxmlformats.org/drawingml/2006/table">
            <a:tbl>
              <a:tblPr firstRow="1" bandRow="1">
                <a:tableStyleId>{5C22544A-7EE6-4342-B048-85BDC9FD1C3A}</a:tableStyleId>
              </a:tblPr>
              <a:tblGrid>
                <a:gridCol w="294910">
                  <a:extLst>
                    <a:ext uri="{9D8B030D-6E8A-4147-A177-3AD203B41FA5}">
                      <a16:colId xmlns:a16="http://schemas.microsoft.com/office/drawing/2014/main" val="20000"/>
                    </a:ext>
                  </a:extLst>
                </a:gridCol>
                <a:gridCol w="1906772">
                  <a:extLst>
                    <a:ext uri="{9D8B030D-6E8A-4147-A177-3AD203B41FA5}">
                      <a16:colId xmlns:a16="http://schemas.microsoft.com/office/drawing/2014/main" val="20001"/>
                    </a:ext>
                  </a:extLst>
                </a:gridCol>
                <a:gridCol w="2008209">
                  <a:extLst>
                    <a:ext uri="{9D8B030D-6E8A-4147-A177-3AD203B41FA5}">
                      <a16:colId xmlns:a16="http://schemas.microsoft.com/office/drawing/2014/main" val="20002"/>
                    </a:ext>
                  </a:extLst>
                </a:gridCol>
                <a:gridCol w="1419379">
                  <a:extLst>
                    <a:ext uri="{9D8B030D-6E8A-4147-A177-3AD203B41FA5}">
                      <a16:colId xmlns:a16="http://schemas.microsoft.com/office/drawing/2014/main" val="20003"/>
                    </a:ext>
                  </a:extLst>
                </a:gridCol>
              </a:tblGrid>
              <a:tr h="289774">
                <a:tc>
                  <a:txBody>
                    <a:bodyPr/>
                    <a:lstStyle/>
                    <a:p>
                      <a:pPr algn="ctr"/>
                      <a:endParaRPr lang="en-US" sz="1200"/>
                    </a:p>
                  </a:txBody>
                  <a:tcPr marL="71253" marR="71253" marT="35631" marB="35631"/>
                </a:tc>
                <a:tc>
                  <a:txBody>
                    <a:bodyPr/>
                    <a:lstStyle/>
                    <a:p>
                      <a:pPr algn="ctr"/>
                      <a:r>
                        <a:rPr lang="en-US" sz="1200"/>
                        <a:t>Infant &lt; 1 yr</a:t>
                      </a:r>
                    </a:p>
                  </a:txBody>
                  <a:tcPr marL="71253" marR="71253" marT="35631" marB="35631"/>
                </a:tc>
                <a:tc>
                  <a:txBody>
                    <a:bodyPr/>
                    <a:lstStyle/>
                    <a:p>
                      <a:pPr algn="ctr"/>
                      <a:r>
                        <a:rPr lang="en-US" sz="1200"/>
                        <a:t>Child 1-4 yrs</a:t>
                      </a:r>
                    </a:p>
                  </a:txBody>
                  <a:tcPr marL="71253" marR="71253" marT="35631" marB="35631"/>
                </a:tc>
                <a:tc>
                  <a:txBody>
                    <a:bodyPr/>
                    <a:lstStyle/>
                    <a:p>
                      <a:pPr algn="ctr"/>
                      <a:r>
                        <a:rPr lang="en-US" sz="1200"/>
                        <a:t> &gt; 4 years</a:t>
                      </a:r>
                    </a:p>
                  </a:txBody>
                  <a:tcPr marL="71253" marR="71253" marT="35631" marB="35631"/>
                </a:tc>
                <a:extLst>
                  <a:ext uri="{0D108BD9-81ED-4DB2-BD59-A6C34878D82A}">
                    <a16:rowId xmlns:a16="http://schemas.microsoft.com/office/drawing/2014/main" val="10000"/>
                  </a:ext>
                </a:extLst>
              </a:tr>
              <a:tr h="289774">
                <a:tc gridSpan="4">
                  <a:txBody>
                    <a:bodyPr/>
                    <a:lstStyle/>
                    <a:p>
                      <a:pPr algn="ctr"/>
                      <a:r>
                        <a:rPr lang="en-US" sz="1200" spc="0"/>
                        <a:t>EYES</a:t>
                      </a:r>
                    </a:p>
                  </a:txBody>
                  <a:tcPr marL="71253" marR="71253" marT="35631" marB="35631"/>
                </a:tc>
                <a:tc hMerge="1">
                  <a:txBody>
                    <a:bodyPr/>
                    <a:lstStyle/>
                    <a:p>
                      <a:endParaRPr lang="en-US" spc="0" dirty="0"/>
                    </a:p>
                  </a:txBody>
                  <a:tcPr/>
                </a:tc>
                <a:tc hMerge="1">
                  <a:txBody>
                    <a:bodyPr/>
                    <a:lstStyle/>
                    <a:p>
                      <a:endParaRPr lang="en-US" spc="0" dirty="0"/>
                    </a:p>
                  </a:txBody>
                  <a:tcPr/>
                </a:tc>
                <a:tc hMerge="1">
                  <a:txBody>
                    <a:bodyPr/>
                    <a:lstStyle/>
                    <a:p>
                      <a:endParaRPr lang="en-US" spc="0" dirty="0"/>
                    </a:p>
                  </a:txBody>
                  <a:tcPr/>
                </a:tc>
                <a:extLst>
                  <a:ext uri="{0D108BD9-81ED-4DB2-BD59-A6C34878D82A}">
                    <a16:rowId xmlns:a16="http://schemas.microsoft.com/office/drawing/2014/main" val="10001"/>
                  </a:ext>
                </a:extLst>
              </a:tr>
              <a:tr h="242271">
                <a:tc>
                  <a:txBody>
                    <a:bodyPr/>
                    <a:lstStyle/>
                    <a:p>
                      <a:r>
                        <a:rPr lang="en-US" sz="900"/>
                        <a:t>4</a:t>
                      </a:r>
                    </a:p>
                  </a:txBody>
                  <a:tcPr marL="71253" marR="71253" marT="35631" marB="35631"/>
                </a:tc>
                <a:tc>
                  <a:txBody>
                    <a:bodyPr/>
                    <a:lstStyle/>
                    <a:p>
                      <a:r>
                        <a:rPr lang="en-US" sz="900"/>
                        <a:t>Open</a:t>
                      </a:r>
                    </a:p>
                  </a:txBody>
                  <a:tcPr marL="71253" marR="71253" marT="35631" marB="35631"/>
                </a:tc>
                <a:tc>
                  <a:txBody>
                    <a:bodyPr/>
                    <a:lstStyle/>
                    <a:p>
                      <a:r>
                        <a:rPr lang="en-US" sz="900"/>
                        <a:t>Open</a:t>
                      </a:r>
                    </a:p>
                  </a:txBody>
                  <a:tcPr marL="71253" marR="71253" marT="35631" marB="35631"/>
                </a:tc>
                <a:tc>
                  <a:txBody>
                    <a:bodyPr/>
                    <a:lstStyle/>
                    <a:p>
                      <a:r>
                        <a:rPr lang="en-US" sz="900"/>
                        <a:t>Open</a:t>
                      </a:r>
                    </a:p>
                  </a:txBody>
                  <a:tcPr marL="71253" marR="71253" marT="35631" marB="35631"/>
                </a:tc>
                <a:extLst>
                  <a:ext uri="{0D108BD9-81ED-4DB2-BD59-A6C34878D82A}">
                    <a16:rowId xmlns:a16="http://schemas.microsoft.com/office/drawing/2014/main" val="10002"/>
                  </a:ext>
                </a:extLst>
              </a:tr>
              <a:tr h="242271">
                <a:tc>
                  <a:txBody>
                    <a:bodyPr/>
                    <a:lstStyle/>
                    <a:p>
                      <a:r>
                        <a:rPr lang="en-US" sz="900"/>
                        <a:t>3</a:t>
                      </a:r>
                    </a:p>
                  </a:txBody>
                  <a:tcPr marL="71253" marR="71253" marT="35631" marB="35631"/>
                </a:tc>
                <a:tc>
                  <a:txBody>
                    <a:bodyPr/>
                    <a:lstStyle/>
                    <a:p>
                      <a:r>
                        <a:rPr lang="en-US" sz="900"/>
                        <a:t>To voice</a:t>
                      </a:r>
                    </a:p>
                  </a:txBody>
                  <a:tcPr marL="71253" marR="71253" marT="35631" marB="35631"/>
                </a:tc>
                <a:tc>
                  <a:txBody>
                    <a:bodyPr/>
                    <a:lstStyle/>
                    <a:p>
                      <a:r>
                        <a:rPr lang="en-US" sz="900"/>
                        <a:t>To voice</a:t>
                      </a:r>
                    </a:p>
                  </a:txBody>
                  <a:tcPr marL="71253" marR="71253" marT="35631" marB="35631"/>
                </a:tc>
                <a:tc>
                  <a:txBody>
                    <a:bodyPr/>
                    <a:lstStyle/>
                    <a:p>
                      <a:r>
                        <a:rPr lang="en-US" sz="900"/>
                        <a:t>To voice</a:t>
                      </a:r>
                    </a:p>
                  </a:txBody>
                  <a:tcPr marL="71253" marR="71253" marT="35631" marB="35631"/>
                </a:tc>
                <a:extLst>
                  <a:ext uri="{0D108BD9-81ED-4DB2-BD59-A6C34878D82A}">
                    <a16:rowId xmlns:a16="http://schemas.microsoft.com/office/drawing/2014/main" val="10003"/>
                  </a:ext>
                </a:extLst>
              </a:tr>
              <a:tr h="242271">
                <a:tc>
                  <a:txBody>
                    <a:bodyPr/>
                    <a:lstStyle/>
                    <a:p>
                      <a:r>
                        <a:rPr lang="en-US" sz="900"/>
                        <a:t>2</a:t>
                      </a:r>
                    </a:p>
                  </a:txBody>
                  <a:tcPr marL="71253" marR="71253" marT="35631" marB="35631"/>
                </a:tc>
                <a:tc>
                  <a:txBody>
                    <a:bodyPr/>
                    <a:lstStyle/>
                    <a:p>
                      <a:r>
                        <a:rPr lang="en-US" sz="900"/>
                        <a:t>To pain</a:t>
                      </a:r>
                    </a:p>
                  </a:txBody>
                  <a:tcPr marL="71253" marR="71253" marT="35631" marB="35631"/>
                </a:tc>
                <a:tc>
                  <a:txBody>
                    <a:bodyPr/>
                    <a:lstStyle/>
                    <a:p>
                      <a:r>
                        <a:rPr lang="en-US" sz="900"/>
                        <a:t>To pain</a:t>
                      </a:r>
                    </a:p>
                  </a:txBody>
                  <a:tcPr marL="71253" marR="71253" marT="35631" marB="35631"/>
                </a:tc>
                <a:tc>
                  <a:txBody>
                    <a:bodyPr/>
                    <a:lstStyle/>
                    <a:p>
                      <a:r>
                        <a:rPr lang="en-US" sz="900"/>
                        <a:t>To pain</a:t>
                      </a:r>
                    </a:p>
                  </a:txBody>
                  <a:tcPr marL="71253" marR="71253" marT="35631" marB="35631"/>
                </a:tc>
                <a:extLst>
                  <a:ext uri="{0D108BD9-81ED-4DB2-BD59-A6C34878D82A}">
                    <a16:rowId xmlns:a16="http://schemas.microsoft.com/office/drawing/2014/main" val="10004"/>
                  </a:ext>
                </a:extLst>
              </a:tr>
              <a:tr h="242271">
                <a:tc>
                  <a:txBody>
                    <a:bodyPr/>
                    <a:lstStyle/>
                    <a:p>
                      <a:r>
                        <a:rPr lang="en-US" sz="900"/>
                        <a:t>1</a:t>
                      </a:r>
                    </a:p>
                  </a:txBody>
                  <a:tcPr marL="71253" marR="71253" marT="35631" marB="35631"/>
                </a:tc>
                <a:tc>
                  <a:txBody>
                    <a:bodyPr/>
                    <a:lstStyle/>
                    <a:p>
                      <a:r>
                        <a:rPr lang="en-US" sz="900"/>
                        <a:t>No response</a:t>
                      </a:r>
                    </a:p>
                  </a:txBody>
                  <a:tcPr marL="71253" marR="71253" marT="35631" marB="35631"/>
                </a:tc>
                <a:tc>
                  <a:txBody>
                    <a:bodyPr/>
                    <a:lstStyle/>
                    <a:p>
                      <a:r>
                        <a:rPr lang="en-US" sz="900"/>
                        <a:t>No response</a:t>
                      </a:r>
                    </a:p>
                  </a:txBody>
                  <a:tcPr marL="71253" marR="71253" marT="35631" marB="35631"/>
                </a:tc>
                <a:tc>
                  <a:txBody>
                    <a:bodyPr/>
                    <a:lstStyle/>
                    <a:p>
                      <a:r>
                        <a:rPr lang="en-US" sz="900"/>
                        <a:t>No response</a:t>
                      </a:r>
                    </a:p>
                  </a:txBody>
                  <a:tcPr marL="71253" marR="71253" marT="35631" marB="35631"/>
                </a:tc>
                <a:extLst>
                  <a:ext uri="{0D108BD9-81ED-4DB2-BD59-A6C34878D82A}">
                    <a16:rowId xmlns:a16="http://schemas.microsoft.com/office/drawing/2014/main" val="10005"/>
                  </a:ext>
                </a:extLst>
              </a:tr>
              <a:tr h="289774">
                <a:tc gridSpan="4">
                  <a:txBody>
                    <a:bodyPr/>
                    <a:lstStyle/>
                    <a:p>
                      <a:pPr algn="ctr"/>
                      <a:r>
                        <a:rPr lang="en-US" sz="1200"/>
                        <a:t>VERBAL</a:t>
                      </a:r>
                    </a:p>
                  </a:txBody>
                  <a:tcPr marL="71253" marR="71253" marT="35631" marB="35631"/>
                </a:tc>
                <a:tc hMerge="1">
                  <a:txBody>
                    <a:bodyPr/>
                    <a:lstStyle/>
                    <a:p>
                      <a:endParaRPr lang="en-US" sz="1600" dirty="0"/>
                    </a:p>
                  </a:txBody>
                  <a:tcPr/>
                </a:tc>
                <a:tc hMerge="1">
                  <a:txBody>
                    <a:bodyPr/>
                    <a:lstStyle/>
                    <a:p>
                      <a:endParaRPr lang="en-US" sz="1600" dirty="0"/>
                    </a:p>
                  </a:txBody>
                  <a:tcPr/>
                </a:tc>
                <a:tc hMerge="1">
                  <a:txBody>
                    <a:bodyPr/>
                    <a:lstStyle/>
                    <a:p>
                      <a:endParaRPr lang="en-US" sz="1600" dirty="0"/>
                    </a:p>
                  </a:txBody>
                  <a:tcPr/>
                </a:tc>
                <a:extLst>
                  <a:ext uri="{0D108BD9-81ED-4DB2-BD59-A6C34878D82A}">
                    <a16:rowId xmlns:a16="http://schemas.microsoft.com/office/drawing/2014/main" val="10006"/>
                  </a:ext>
                </a:extLst>
              </a:tr>
              <a:tr h="242271">
                <a:tc>
                  <a:txBody>
                    <a:bodyPr/>
                    <a:lstStyle/>
                    <a:p>
                      <a:r>
                        <a:rPr lang="en-US" sz="900"/>
                        <a:t>5</a:t>
                      </a:r>
                    </a:p>
                  </a:txBody>
                  <a:tcPr marL="71253" marR="71253" marT="35631" marB="35631"/>
                </a:tc>
                <a:tc>
                  <a:txBody>
                    <a:bodyPr/>
                    <a:lstStyle/>
                    <a:p>
                      <a:r>
                        <a:rPr lang="en-US" sz="900"/>
                        <a:t>Coos, babbles</a:t>
                      </a:r>
                    </a:p>
                  </a:txBody>
                  <a:tcPr marL="71253" marR="71253" marT="35631" marB="35631"/>
                </a:tc>
                <a:tc>
                  <a:txBody>
                    <a:bodyPr/>
                    <a:lstStyle/>
                    <a:p>
                      <a:r>
                        <a:rPr lang="en-US" sz="900"/>
                        <a:t>Oriented, speaks, interacts,</a:t>
                      </a:r>
                      <a:r>
                        <a:rPr lang="en-US" sz="900" baseline="0"/>
                        <a:t> social</a:t>
                      </a:r>
                      <a:endParaRPr lang="en-US" sz="900"/>
                    </a:p>
                  </a:txBody>
                  <a:tcPr marL="71253" marR="71253" marT="35631" marB="35631"/>
                </a:tc>
                <a:tc>
                  <a:txBody>
                    <a:bodyPr/>
                    <a:lstStyle/>
                    <a:p>
                      <a:r>
                        <a:rPr lang="en-US" sz="900"/>
                        <a:t>Oriented and Alert</a:t>
                      </a:r>
                    </a:p>
                  </a:txBody>
                  <a:tcPr marL="71253" marR="71253" marT="35631" marB="35631"/>
                </a:tc>
                <a:extLst>
                  <a:ext uri="{0D108BD9-81ED-4DB2-BD59-A6C34878D82A}">
                    <a16:rowId xmlns:a16="http://schemas.microsoft.com/office/drawing/2014/main" val="10007"/>
                  </a:ext>
                </a:extLst>
              </a:tr>
              <a:tr h="384778">
                <a:tc>
                  <a:txBody>
                    <a:bodyPr/>
                    <a:lstStyle/>
                    <a:p>
                      <a:r>
                        <a:rPr lang="en-US" sz="900"/>
                        <a:t>4</a:t>
                      </a:r>
                    </a:p>
                  </a:txBody>
                  <a:tcPr marL="71253" marR="71253" marT="35631" marB="35631"/>
                </a:tc>
                <a:tc>
                  <a:txBody>
                    <a:bodyPr/>
                    <a:lstStyle/>
                    <a:p>
                      <a:r>
                        <a:rPr lang="en-US" sz="900"/>
                        <a:t>Irritable cry,</a:t>
                      </a:r>
                      <a:r>
                        <a:rPr lang="en-US" sz="900" baseline="0"/>
                        <a:t> consolable</a:t>
                      </a:r>
                      <a:endParaRPr lang="en-US" sz="900"/>
                    </a:p>
                  </a:txBody>
                  <a:tcPr marL="71253" marR="71253" marT="35631" marB="35631"/>
                </a:tc>
                <a:tc>
                  <a:txBody>
                    <a:bodyPr/>
                    <a:lstStyle/>
                    <a:p>
                      <a:r>
                        <a:rPr lang="en-US" sz="900"/>
                        <a:t>Confused speech, disoriented, consolable</a:t>
                      </a:r>
                    </a:p>
                  </a:txBody>
                  <a:tcPr marL="71253" marR="71253" marT="35631" marB="35631"/>
                </a:tc>
                <a:tc>
                  <a:txBody>
                    <a:bodyPr/>
                    <a:lstStyle/>
                    <a:p>
                      <a:r>
                        <a:rPr lang="en-US" sz="900"/>
                        <a:t>Disoriented</a:t>
                      </a:r>
                    </a:p>
                  </a:txBody>
                  <a:tcPr marL="71253" marR="71253" marT="35631" marB="35631"/>
                </a:tc>
                <a:extLst>
                  <a:ext uri="{0D108BD9-81ED-4DB2-BD59-A6C34878D82A}">
                    <a16:rowId xmlns:a16="http://schemas.microsoft.com/office/drawing/2014/main" val="10008"/>
                  </a:ext>
                </a:extLst>
              </a:tr>
              <a:tr h="242271">
                <a:tc>
                  <a:txBody>
                    <a:bodyPr/>
                    <a:lstStyle/>
                    <a:p>
                      <a:r>
                        <a:rPr lang="en-US" sz="900"/>
                        <a:t>3</a:t>
                      </a:r>
                    </a:p>
                  </a:txBody>
                  <a:tcPr marL="71253" marR="71253" marT="35631" marB="35631"/>
                </a:tc>
                <a:tc>
                  <a:txBody>
                    <a:bodyPr/>
                    <a:lstStyle/>
                    <a:p>
                      <a:r>
                        <a:rPr lang="en-US" sz="900"/>
                        <a:t>Cries persistently to pain</a:t>
                      </a:r>
                    </a:p>
                  </a:txBody>
                  <a:tcPr marL="71253" marR="71253" marT="35631" marB="35631"/>
                </a:tc>
                <a:tc>
                  <a:txBody>
                    <a:bodyPr/>
                    <a:lstStyle/>
                    <a:p>
                      <a:r>
                        <a:rPr lang="en-US" sz="900"/>
                        <a:t>Inappropriate</a:t>
                      </a:r>
                      <a:r>
                        <a:rPr lang="en-US" sz="900" baseline="0"/>
                        <a:t> words, inconsolable</a:t>
                      </a:r>
                      <a:endParaRPr lang="en-US" sz="900"/>
                    </a:p>
                  </a:txBody>
                  <a:tcPr marL="71253" marR="71253" marT="35631" marB="35631"/>
                </a:tc>
                <a:tc>
                  <a:txBody>
                    <a:bodyPr/>
                    <a:lstStyle/>
                    <a:p>
                      <a:r>
                        <a:rPr lang="en-US" sz="900"/>
                        <a:t>Nonsensical speech</a:t>
                      </a:r>
                    </a:p>
                  </a:txBody>
                  <a:tcPr marL="71253" marR="71253" marT="35631" marB="35631"/>
                </a:tc>
                <a:extLst>
                  <a:ext uri="{0D108BD9-81ED-4DB2-BD59-A6C34878D82A}">
                    <a16:rowId xmlns:a16="http://schemas.microsoft.com/office/drawing/2014/main" val="10009"/>
                  </a:ext>
                </a:extLst>
              </a:tr>
              <a:tr h="242271">
                <a:tc>
                  <a:txBody>
                    <a:bodyPr/>
                    <a:lstStyle/>
                    <a:p>
                      <a:r>
                        <a:rPr lang="en-US" sz="900"/>
                        <a:t>2</a:t>
                      </a:r>
                    </a:p>
                  </a:txBody>
                  <a:tcPr marL="71253" marR="71253" marT="35631" marB="35631"/>
                </a:tc>
                <a:tc>
                  <a:txBody>
                    <a:bodyPr/>
                    <a:lstStyle/>
                    <a:p>
                      <a:r>
                        <a:rPr lang="en-US" sz="900"/>
                        <a:t>Moans to pain</a:t>
                      </a:r>
                    </a:p>
                  </a:txBody>
                  <a:tcPr marL="71253" marR="71253" marT="35631" marB="35631"/>
                </a:tc>
                <a:tc>
                  <a:txBody>
                    <a:bodyPr/>
                    <a:lstStyle/>
                    <a:p>
                      <a:r>
                        <a:rPr lang="en-US" sz="900"/>
                        <a:t>Incomprehensible, agitated</a:t>
                      </a:r>
                    </a:p>
                  </a:txBody>
                  <a:tcPr marL="71253" marR="71253" marT="35631" marB="35631"/>
                </a:tc>
                <a:tc>
                  <a:txBody>
                    <a:bodyPr/>
                    <a:lstStyle/>
                    <a:p>
                      <a:r>
                        <a:rPr lang="en-US" sz="900"/>
                        <a:t>Moans, unintelligible</a:t>
                      </a:r>
                    </a:p>
                  </a:txBody>
                  <a:tcPr marL="71253" marR="71253" marT="35631" marB="35631"/>
                </a:tc>
                <a:extLst>
                  <a:ext uri="{0D108BD9-81ED-4DB2-BD59-A6C34878D82A}">
                    <a16:rowId xmlns:a16="http://schemas.microsoft.com/office/drawing/2014/main" val="10010"/>
                  </a:ext>
                </a:extLst>
              </a:tr>
              <a:tr h="242271">
                <a:tc>
                  <a:txBody>
                    <a:bodyPr/>
                    <a:lstStyle/>
                    <a:p>
                      <a:r>
                        <a:rPr lang="en-US" sz="900"/>
                        <a:t>1</a:t>
                      </a:r>
                    </a:p>
                  </a:txBody>
                  <a:tcPr marL="71253" marR="71253" marT="35631" marB="35631"/>
                </a:tc>
                <a:tc>
                  <a:txBody>
                    <a:bodyPr/>
                    <a:lstStyle/>
                    <a:p>
                      <a:r>
                        <a:rPr lang="en-US" sz="900"/>
                        <a:t>No response</a:t>
                      </a:r>
                    </a:p>
                  </a:txBody>
                  <a:tcPr marL="71253" marR="71253" marT="35631" marB="35631"/>
                </a:tc>
                <a:tc>
                  <a:txBody>
                    <a:bodyPr/>
                    <a:lstStyle/>
                    <a:p>
                      <a:r>
                        <a:rPr lang="en-US" sz="900"/>
                        <a:t>No response</a:t>
                      </a:r>
                    </a:p>
                  </a:txBody>
                  <a:tcPr marL="71253" marR="71253" marT="35631" marB="35631"/>
                </a:tc>
                <a:tc>
                  <a:txBody>
                    <a:bodyPr/>
                    <a:lstStyle/>
                    <a:p>
                      <a:r>
                        <a:rPr lang="en-US" sz="900"/>
                        <a:t>No response</a:t>
                      </a:r>
                    </a:p>
                  </a:txBody>
                  <a:tcPr marL="71253" marR="71253" marT="35631" marB="35631"/>
                </a:tc>
                <a:extLst>
                  <a:ext uri="{0D108BD9-81ED-4DB2-BD59-A6C34878D82A}">
                    <a16:rowId xmlns:a16="http://schemas.microsoft.com/office/drawing/2014/main" val="10011"/>
                  </a:ext>
                </a:extLst>
              </a:tr>
              <a:tr h="289774">
                <a:tc gridSpan="4">
                  <a:txBody>
                    <a:bodyPr/>
                    <a:lstStyle/>
                    <a:p>
                      <a:pPr algn="ctr"/>
                      <a:r>
                        <a:rPr lang="en-US" sz="1200"/>
                        <a:t>MOTOR</a:t>
                      </a:r>
                    </a:p>
                  </a:txBody>
                  <a:tcPr marL="71253" marR="71253" marT="35631" marB="35631"/>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12"/>
                  </a:ext>
                </a:extLst>
              </a:tr>
              <a:tr h="242271">
                <a:tc>
                  <a:txBody>
                    <a:bodyPr/>
                    <a:lstStyle/>
                    <a:p>
                      <a:r>
                        <a:rPr lang="en-US" sz="900"/>
                        <a:t>6</a:t>
                      </a:r>
                    </a:p>
                  </a:txBody>
                  <a:tcPr marL="71253" marR="71253" marT="35631" marB="35631"/>
                </a:tc>
                <a:tc>
                  <a:txBody>
                    <a:bodyPr/>
                    <a:lstStyle/>
                    <a:p>
                      <a:r>
                        <a:rPr lang="en-US" sz="900"/>
                        <a:t>Normal</a:t>
                      </a:r>
                      <a:r>
                        <a:rPr lang="en-US" sz="900" baseline="0"/>
                        <a:t> spontaneous movement</a:t>
                      </a:r>
                      <a:endParaRPr lang="en-US" sz="900"/>
                    </a:p>
                  </a:txBody>
                  <a:tcPr marL="71253" marR="71253" marT="35631" marB="356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a:t>Normal</a:t>
                      </a:r>
                      <a:r>
                        <a:rPr lang="en-US" sz="900" baseline="0"/>
                        <a:t> spontaneous movement</a:t>
                      </a:r>
                      <a:endParaRPr lang="en-US" sz="900"/>
                    </a:p>
                  </a:txBody>
                  <a:tcPr marL="71253" marR="71253" marT="35631" marB="35631"/>
                </a:tc>
                <a:tc>
                  <a:txBody>
                    <a:bodyPr/>
                    <a:lstStyle/>
                    <a:p>
                      <a:r>
                        <a:rPr lang="en-US" sz="900"/>
                        <a:t>Follows commands</a:t>
                      </a:r>
                    </a:p>
                  </a:txBody>
                  <a:tcPr marL="71253" marR="71253" marT="35631" marB="35631"/>
                </a:tc>
                <a:extLst>
                  <a:ext uri="{0D108BD9-81ED-4DB2-BD59-A6C34878D82A}">
                    <a16:rowId xmlns:a16="http://schemas.microsoft.com/office/drawing/2014/main" val="10013"/>
                  </a:ext>
                </a:extLst>
              </a:tr>
              <a:tr h="242271">
                <a:tc>
                  <a:txBody>
                    <a:bodyPr/>
                    <a:lstStyle/>
                    <a:p>
                      <a:r>
                        <a:rPr lang="en-US" sz="900"/>
                        <a:t>5</a:t>
                      </a:r>
                    </a:p>
                  </a:txBody>
                  <a:tcPr marL="71253" marR="71253" marT="35631" marB="35631"/>
                </a:tc>
                <a:tc>
                  <a:txBody>
                    <a:bodyPr/>
                    <a:lstStyle/>
                    <a:p>
                      <a:r>
                        <a:rPr lang="en-US" sz="900"/>
                        <a:t>Withdraws to touch</a:t>
                      </a:r>
                    </a:p>
                  </a:txBody>
                  <a:tcPr marL="71253" marR="71253" marT="35631" marB="35631"/>
                </a:tc>
                <a:tc>
                  <a:txBody>
                    <a:bodyPr/>
                    <a:lstStyle/>
                    <a:p>
                      <a:r>
                        <a:rPr lang="en-US" sz="900"/>
                        <a:t>Localizes pain</a:t>
                      </a:r>
                    </a:p>
                  </a:txBody>
                  <a:tcPr marL="71253" marR="71253" marT="35631" marB="35631"/>
                </a:tc>
                <a:tc>
                  <a:txBody>
                    <a:bodyPr/>
                    <a:lstStyle/>
                    <a:p>
                      <a:r>
                        <a:rPr lang="en-US" sz="900"/>
                        <a:t>Localizes </a:t>
                      </a:r>
                      <a:r>
                        <a:rPr lang="en-US" sz="900" baseline="0"/>
                        <a:t> pain</a:t>
                      </a:r>
                      <a:endParaRPr lang="en-US" sz="900"/>
                    </a:p>
                  </a:txBody>
                  <a:tcPr marL="71253" marR="71253" marT="35631" marB="35631"/>
                </a:tc>
                <a:extLst>
                  <a:ext uri="{0D108BD9-81ED-4DB2-BD59-A6C34878D82A}">
                    <a16:rowId xmlns:a16="http://schemas.microsoft.com/office/drawing/2014/main" val="10014"/>
                  </a:ext>
                </a:extLst>
              </a:tr>
              <a:tr h="242271">
                <a:tc>
                  <a:txBody>
                    <a:bodyPr/>
                    <a:lstStyle/>
                    <a:p>
                      <a:r>
                        <a:rPr lang="en-US" sz="900"/>
                        <a:t>4</a:t>
                      </a:r>
                    </a:p>
                  </a:txBody>
                  <a:tcPr marL="71253" marR="71253" marT="35631" marB="35631"/>
                </a:tc>
                <a:tc>
                  <a:txBody>
                    <a:bodyPr/>
                    <a:lstStyle/>
                    <a:p>
                      <a:r>
                        <a:rPr lang="en-US" sz="900"/>
                        <a:t>Withdraws to pain</a:t>
                      </a:r>
                    </a:p>
                  </a:txBody>
                  <a:tcPr marL="71253" marR="71253" marT="35631" marB="35631"/>
                </a:tc>
                <a:tc>
                  <a:txBody>
                    <a:bodyPr/>
                    <a:lstStyle/>
                    <a:p>
                      <a:r>
                        <a:rPr lang="en-US" sz="900"/>
                        <a:t>Withdraws to pain</a:t>
                      </a:r>
                    </a:p>
                  </a:txBody>
                  <a:tcPr marL="71253" marR="71253" marT="35631" marB="35631"/>
                </a:tc>
                <a:tc>
                  <a:txBody>
                    <a:bodyPr/>
                    <a:lstStyle/>
                    <a:p>
                      <a:r>
                        <a:rPr lang="en-US" sz="900"/>
                        <a:t>Withdraws to pain</a:t>
                      </a:r>
                    </a:p>
                  </a:txBody>
                  <a:tcPr marL="71253" marR="71253" marT="35631" marB="35631"/>
                </a:tc>
                <a:extLst>
                  <a:ext uri="{0D108BD9-81ED-4DB2-BD59-A6C34878D82A}">
                    <a16:rowId xmlns:a16="http://schemas.microsoft.com/office/drawing/2014/main" val="10015"/>
                  </a:ext>
                </a:extLst>
              </a:tr>
              <a:tr h="242271">
                <a:tc>
                  <a:txBody>
                    <a:bodyPr/>
                    <a:lstStyle/>
                    <a:p>
                      <a:r>
                        <a:rPr lang="en-US" sz="900"/>
                        <a:t>3</a:t>
                      </a:r>
                    </a:p>
                  </a:txBody>
                  <a:tcPr marL="71253" marR="71253" marT="35631" marB="35631"/>
                </a:tc>
                <a:tc>
                  <a:txBody>
                    <a:bodyPr/>
                    <a:lstStyle/>
                    <a:p>
                      <a:r>
                        <a:rPr lang="en-US" sz="900"/>
                        <a:t>Decorticate flexion</a:t>
                      </a:r>
                    </a:p>
                  </a:txBody>
                  <a:tcPr marL="71253" marR="71253" marT="35631" marB="356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a:t>Decorticate flexion</a:t>
                      </a:r>
                    </a:p>
                  </a:txBody>
                  <a:tcPr marL="71253" marR="71253" marT="35631" marB="3563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a:t>Decorticate flexion</a:t>
                      </a:r>
                    </a:p>
                  </a:txBody>
                  <a:tcPr marL="71253" marR="71253" marT="35631" marB="35631"/>
                </a:tc>
                <a:extLst>
                  <a:ext uri="{0D108BD9-81ED-4DB2-BD59-A6C34878D82A}">
                    <a16:rowId xmlns:a16="http://schemas.microsoft.com/office/drawing/2014/main" val="10016"/>
                  </a:ext>
                </a:extLst>
              </a:tr>
              <a:tr h="242271">
                <a:tc>
                  <a:txBody>
                    <a:bodyPr/>
                    <a:lstStyle/>
                    <a:p>
                      <a:r>
                        <a:rPr lang="en-US" sz="900"/>
                        <a:t>2</a:t>
                      </a:r>
                    </a:p>
                  </a:txBody>
                  <a:tcPr marL="71253" marR="71253" marT="35631" marB="35631"/>
                </a:tc>
                <a:tc>
                  <a:txBody>
                    <a:bodyPr/>
                    <a:lstStyle/>
                    <a:p>
                      <a:r>
                        <a:rPr lang="en-US" sz="900"/>
                        <a:t>Decerebrate extension</a:t>
                      </a:r>
                    </a:p>
                  </a:txBody>
                  <a:tcPr marL="71253" marR="71253" marT="35631" marB="35631"/>
                </a:tc>
                <a:tc>
                  <a:txBody>
                    <a:bodyPr/>
                    <a:lstStyle/>
                    <a:p>
                      <a:r>
                        <a:rPr lang="en-US" sz="900"/>
                        <a:t>Decerebrate extension</a:t>
                      </a:r>
                    </a:p>
                  </a:txBody>
                  <a:tcPr marL="71253" marR="71253" marT="35631" marB="35631"/>
                </a:tc>
                <a:tc>
                  <a:txBody>
                    <a:bodyPr/>
                    <a:lstStyle/>
                    <a:p>
                      <a:r>
                        <a:rPr lang="en-US" sz="900"/>
                        <a:t>Decerebrate extension</a:t>
                      </a:r>
                    </a:p>
                  </a:txBody>
                  <a:tcPr marL="71253" marR="71253" marT="35631" marB="35631"/>
                </a:tc>
                <a:extLst>
                  <a:ext uri="{0D108BD9-81ED-4DB2-BD59-A6C34878D82A}">
                    <a16:rowId xmlns:a16="http://schemas.microsoft.com/office/drawing/2014/main" val="10017"/>
                  </a:ext>
                </a:extLst>
              </a:tr>
              <a:tr h="242271">
                <a:tc>
                  <a:txBody>
                    <a:bodyPr/>
                    <a:lstStyle/>
                    <a:p>
                      <a:r>
                        <a:rPr lang="en-US" sz="900"/>
                        <a:t>1</a:t>
                      </a:r>
                    </a:p>
                  </a:txBody>
                  <a:tcPr marL="71253" marR="71253" marT="35631" marB="35631"/>
                </a:tc>
                <a:tc>
                  <a:txBody>
                    <a:bodyPr/>
                    <a:lstStyle/>
                    <a:p>
                      <a:r>
                        <a:rPr lang="en-US" sz="900"/>
                        <a:t>No</a:t>
                      </a:r>
                      <a:r>
                        <a:rPr lang="en-US" sz="900" baseline="0"/>
                        <a:t> response</a:t>
                      </a:r>
                      <a:endParaRPr lang="en-US" sz="900"/>
                    </a:p>
                  </a:txBody>
                  <a:tcPr marL="71253" marR="71253" marT="35631" marB="35631"/>
                </a:tc>
                <a:tc>
                  <a:txBody>
                    <a:bodyPr/>
                    <a:lstStyle/>
                    <a:p>
                      <a:r>
                        <a:rPr lang="en-US" sz="900"/>
                        <a:t>No response</a:t>
                      </a:r>
                    </a:p>
                  </a:txBody>
                  <a:tcPr marL="71253" marR="71253" marT="35631" marB="35631"/>
                </a:tc>
                <a:tc>
                  <a:txBody>
                    <a:bodyPr/>
                    <a:lstStyle/>
                    <a:p>
                      <a:r>
                        <a:rPr lang="en-US" sz="900" dirty="0"/>
                        <a:t>No response</a:t>
                      </a:r>
                    </a:p>
                  </a:txBody>
                  <a:tcPr marL="71253" marR="71253" marT="35631" marB="35631"/>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704614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49D404A-FFE7-4A41-A866-5E86BC4B61E9}"/>
              </a:ext>
            </a:extLst>
          </p:cNvPr>
          <p:cNvSpPr>
            <a:spLocks noGrp="1"/>
          </p:cNvSpPr>
          <p:nvPr>
            <p:ph type="title"/>
          </p:nvPr>
        </p:nvSpPr>
        <p:spPr>
          <a:xfrm>
            <a:off x="680321" y="2063262"/>
            <a:ext cx="3739279" cy="2661052"/>
          </a:xfrm>
        </p:spPr>
        <p:txBody>
          <a:bodyPr>
            <a:normAutofit/>
          </a:bodyPr>
          <a:lstStyle/>
          <a:p>
            <a:pPr algn="r"/>
            <a:r>
              <a:rPr lang="en-US" sz="4100" dirty="0"/>
              <a:t>Management </a:t>
            </a:r>
            <a:r>
              <a:rPr lang="en-US" sz="1200" dirty="0"/>
              <a:t>(adapted from Thompson and Williams)</a:t>
            </a:r>
            <a:endParaRPr lang="en-US" sz="4100" dirty="0"/>
          </a:p>
        </p:txBody>
      </p:sp>
      <p:graphicFrame>
        <p:nvGraphicFramePr>
          <p:cNvPr id="5" name="Content Placeholder 2">
            <a:extLst>
              <a:ext uri="{FF2B5EF4-FFF2-40B4-BE49-F238E27FC236}">
                <a16:creationId xmlns:a16="http://schemas.microsoft.com/office/drawing/2014/main" id="{375609E5-EE00-4C8A-A6BB-F1DAA19D822B}"/>
              </a:ext>
            </a:extLst>
          </p:cNvPr>
          <p:cNvGraphicFramePr>
            <a:graphicFrameLocks noGrp="1"/>
          </p:cNvGraphicFramePr>
          <p:nvPr>
            <p:ph idx="1"/>
            <p:extLst>
              <p:ext uri="{D42A27DB-BD31-4B8C-83A1-F6EECF244321}">
                <p14:modId xmlns:p14="http://schemas.microsoft.com/office/powerpoint/2010/main" val="984493093"/>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92435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FDC925C-5CC2-48B4-B5A2-ACB430139F7B}"/>
              </a:ext>
            </a:extLst>
          </p:cNvPr>
          <p:cNvSpPr>
            <a:spLocks noGrp="1"/>
          </p:cNvSpPr>
          <p:nvPr>
            <p:ph type="title"/>
          </p:nvPr>
        </p:nvSpPr>
        <p:spPr>
          <a:xfrm>
            <a:off x="680321" y="2063262"/>
            <a:ext cx="3739279" cy="2661052"/>
          </a:xfrm>
        </p:spPr>
        <p:txBody>
          <a:bodyPr>
            <a:normAutofit/>
          </a:bodyPr>
          <a:lstStyle/>
          <a:p>
            <a:pPr algn="r"/>
            <a:r>
              <a:rPr lang="en-US" sz="4400"/>
              <a:t>Diagnostic Studies</a:t>
            </a:r>
          </a:p>
        </p:txBody>
      </p:sp>
      <p:graphicFrame>
        <p:nvGraphicFramePr>
          <p:cNvPr id="5" name="Content Placeholder 2">
            <a:extLst>
              <a:ext uri="{FF2B5EF4-FFF2-40B4-BE49-F238E27FC236}">
                <a16:creationId xmlns:a16="http://schemas.microsoft.com/office/drawing/2014/main" id="{BC7C8BEE-0474-4249-8ACC-1C9E4C1239B6}"/>
              </a:ext>
            </a:extLst>
          </p:cNvPr>
          <p:cNvGraphicFramePr>
            <a:graphicFrameLocks noGrp="1"/>
          </p:cNvGraphicFramePr>
          <p:nvPr>
            <p:ph idx="1"/>
            <p:extLst>
              <p:ext uri="{D42A27DB-BD31-4B8C-83A1-F6EECF244321}">
                <p14:modId xmlns:p14="http://schemas.microsoft.com/office/powerpoint/2010/main" val="3386963950"/>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63035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EAB26-AB65-4815-8AD8-4402CC9F7418}"/>
              </a:ext>
            </a:extLst>
          </p:cNvPr>
          <p:cNvSpPr>
            <a:spLocks noGrp="1"/>
          </p:cNvSpPr>
          <p:nvPr>
            <p:ph type="title"/>
          </p:nvPr>
        </p:nvSpPr>
        <p:spPr/>
        <p:txBody>
          <a:bodyPr/>
          <a:lstStyle/>
          <a:p>
            <a:r>
              <a:rPr lang="en-US" dirty="0"/>
              <a:t>Case 3</a:t>
            </a:r>
          </a:p>
        </p:txBody>
      </p:sp>
      <p:sp>
        <p:nvSpPr>
          <p:cNvPr id="3" name="Content Placeholder 2">
            <a:extLst>
              <a:ext uri="{FF2B5EF4-FFF2-40B4-BE49-F238E27FC236}">
                <a16:creationId xmlns:a16="http://schemas.microsoft.com/office/drawing/2014/main" id="{A7462809-7961-4712-ACFE-1B31E90AF642}"/>
              </a:ext>
            </a:extLst>
          </p:cNvPr>
          <p:cNvSpPr>
            <a:spLocks noGrp="1"/>
          </p:cNvSpPr>
          <p:nvPr>
            <p:ph idx="1"/>
          </p:nvPr>
        </p:nvSpPr>
        <p:spPr>
          <a:xfrm>
            <a:off x="5262664" y="2336873"/>
            <a:ext cx="6422573" cy="3599316"/>
          </a:xfrm>
        </p:spPr>
        <p:txBody>
          <a:bodyPr>
            <a:normAutofit fontScale="92500" lnSpcReduction="20000"/>
          </a:bodyPr>
          <a:lstStyle/>
          <a:p>
            <a:r>
              <a:rPr lang="en-US" dirty="0"/>
              <a:t>16 year old brought in unconscious by friends from a party. Physical exam notes smell of alcohol, HR 178, fever to 39.8, diaphoresis, BP 185/107. What is the most likely etiology? </a:t>
            </a:r>
          </a:p>
          <a:p>
            <a:pPr lvl="1"/>
            <a:r>
              <a:rPr lang="en-US" dirty="0"/>
              <a:t>MDMA/ Amphetamine intoxication</a:t>
            </a:r>
          </a:p>
          <a:p>
            <a:pPr marL="914400" lvl="2" indent="0">
              <a:buNone/>
            </a:pPr>
            <a:r>
              <a:rPr lang="en-US" dirty="0"/>
              <a:t>Supportive care, complications include DIC, hyperthermia, rhabdomyolysis,  </a:t>
            </a:r>
          </a:p>
          <a:p>
            <a:r>
              <a:rPr lang="en-US" dirty="0"/>
              <a:t>What if the patient has absent sweating and dilated pupils?</a:t>
            </a:r>
          </a:p>
          <a:p>
            <a:pPr lvl="1"/>
            <a:r>
              <a:rPr lang="en-US" dirty="0"/>
              <a:t>Anticholinergic intoxication </a:t>
            </a:r>
          </a:p>
          <a:p>
            <a:pPr lvl="2"/>
            <a:r>
              <a:rPr lang="en-US" dirty="0"/>
              <a:t>Obtain EKG. At risk for QRS prolongation. Treat with sodium bicarb. </a:t>
            </a:r>
          </a:p>
          <a:p>
            <a:pPr lvl="2"/>
            <a:r>
              <a:rPr lang="en-US" dirty="0"/>
              <a:t>Antidote is physostigmine  </a:t>
            </a:r>
          </a:p>
        </p:txBody>
      </p:sp>
      <p:pic>
        <p:nvPicPr>
          <p:cNvPr id="5" name="Picture 4" descr="A picture containing group, standing, bunch, horse&#10;&#10;Description automatically generated">
            <a:extLst>
              <a:ext uri="{FF2B5EF4-FFF2-40B4-BE49-F238E27FC236}">
                <a16:creationId xmlns:a16="http://schemas.microsoft.com/office/drawing/2014/main" id="{AC950520-D03A-45F9-830A-4AD3D6D9932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8197" y="2336873"/>
            <a:ext cx="4684842" cy="2928026"/>
          </a:xfrm>
          <a:prstGeom prst="rect">
            <a:avLst/>
          </a:prstGeom>
        </p:spPr>
      </p:pic>
      <p:sp>
        <p:nvSpPr>
          <p:cNvPr id="6" name="TextBox 5">
            <a:extLst>
              <a:ext uri="{FF2B5EF4-FFF2-40B4-BE49-F238E27FC236}">
                <a16:creationId xmlns:a16="http://schemas.microsoft.com/office/drawing/2014/main" id="{F43D24B3-D6DB-4B56-932D-58B171570782}"/>
              </a:ext>
            </a:extLst>
          </p:cNvPr>
          <p:cNvSpPr txBox="1"/>
          <p:nvPr/>
        </p:nvSpPr>
        <p:spPr>
          <a:xfrm>
            <a:off x="2383277" y="5397177"/>
            <a:ext cx="2389762" cy="369332"/>
          </a:xfrm>
          <a:prstGeom prst="rect">
            <a:avLst/>
          </a:prstGeom>
          <a:noFill/>
        </p:spPr>
        <p:txBody>
          <a:bodyPr wrap="square" rtlCol="0">
            <a:spAutoFit/>
          </a:bodyPr>
          <a:lstStyle/>
          <a:p>
            <a:r>
              <a:rPr lang="en-US" sz="900">
                <a:hlinkClick r:id="rId3" tooltip="https://amommasview.wordpress.com/2015/07/17/its-time-to-party-welcome-to-my-blogger-meet-greet/"/>
              </a:rPr>
              <a:t>This Photo</a:t>
            </a:r>
            <a:r>
              <a:rPr lang="en-US" sz="900"/>
              <a:t> by Unknown Author is licensed under </a:t>
            </a:r>
            <a:r>
              <a:rPr lang="en-US" sz="900">
                <a:hlinkClick r:id="rId4" tooltip="https://creativecommons.org/licenses/by-nc/3.0/"/>
              </a:rPr>
              <a:t>CC BY-NC</a:t>
            </a:r>
            <a:endParaRPr lang="en-US" sz="900"/>
          </a:p>
        </p:txBody>
      </p:sp>
    </p:spTree>
    <p:extLst>
      <p:ext uri="{BB962C8B-B14F-4D97-AF65-F5344CB8AC3E}">
        <p14:creationId xmlns:p14="http://schemas.microsoft.com/office/powerpoint/2010/main" val="212865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2D2F-881F-4C94-AA9E-75888B35D95B}"/>
              </a:ext>
            </a:extLst>
          </p:cNvPr>
          <p:cNvSpPr>
            <a:spLocks noGrp="1"/>
          </p:cNvSpPr>
          <p:nvPr>
            <p:ph type="title"/>
          </p:nvPr>
        </p:nvSpPr>
        <p:spPr/>
        <p:txBody>
          <a:bodyPr/>
          <a:lstStyle/>
          <a:p>
            <a:r>
              <a:rPr lang="en-US" dirty="0"/>
              <a:t>Case 4: It’s 3 am </a:t>
            </a:r>
          </a:p>
        </p:txBody>
      </p:sp>
      <p:sp>
        <p:nvSpPr>
          <p:cNvPr id="3" name="Content Placeholder 2">
            <a:extLst>
              <a:ext uri="{FF2B5EF4-FFF2-40B4-BE49-F238E27FC236}">
                <a16:creationId xmlns:a16="http://schemas.microsoft.com/office/drawing/2014/main" id="{B12C7875-F8E5-43ED-8C2A-9ACA5EA6265E}"/>
              </a:ext>
            </a:extLst>
          </p:cNvPr>
          <p:cNvSpPr>
            <a:spLocks noGrp="1"/>
          </p:cNvSpPr>
          <p:nvPr>
            <p:ph idx="1"/>
          </p:nvPr>
        </p:nvSpPr>
        <p:spPr>
          <a:xfrm>
            <a:off x="680322" y="2336873"/>
            <a:ext cx="6557058" cy="3599316"/>
          </a:xfrm>
        </p:spPr>
        <p:txBody>
          <a:bodyPr vert="horz" lIns="91440" tIns="45720" rIns="91440" bIns="45720" rtlCol="0" anchor="t">
            <a:normAutofit/>
          </a:bodyPr>
          <a:lstStyle/>
          <a:p>
            <a:r>
              <a:rPr lang="en-US" dirty="0"/>
              <a:t>3 year old with history of OTC deficiency admitted for cellulitis. Found unresponsive in his room. DISCUSSION: What is your differential and workup?</a:t>
            </a:r>
          </a:p>
          <a:p>
            <a:r>
              <a:rPr lang="en-US" dirty="0"/>
              <a:t>Differential: hyperammonemia, hypoglycemia, sepsis, ingestion, trauma, or sub-clinical seizure.  </a:t>
            </a:r>
          </a:p>
          <a:p>
            <a:r>
              <a:rPr lang="en-US" dirty="0"/>
              <a:t>Workup: focused physical exam, ammonia, glucose, CMP, CBC, blood cultures. </a:t>
            </a:r>
            <a:endParaRPr lang="en-US"/>
          </a:p>
        </p:txBody>
      </p:sp>
      <p:pic>
        <p:nvPicPr>
          <p:cNvPr id="5" name="Picture 4" descr="A picture containing person, tattoo, holding, hand&#10;&#10;Description automatically generated">
            <a:extLst>
              <a:ext uri="{FF2B5EF4-FFF2-40B4-BE49-F238E27FC236}">
                <a16:creationId xmlns:a16="http://schemas.microsoft.com/office/drawing/2014/main" id="{2EB825B0-AFB9-473D-B644-1F145A60FD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4275" y="2600325"/>
            <a:ext cx="3429000" cy="2571750"/>
          </a:xfrm>
          <a:prstGeom prst="rect">
            <a:avLst/>
          </a:prstGeom>
        </p:spPr>
      </p:pic>
      <p:sp>
        <p:nvSpPr>
          <p:cNvPr id="6" name="Rectangle 5">
            <a:extLst>
              <a:ext uri="{FF2B5EF4-FFF2-40B4-BE49-F238E27FC236}">
                <a16:creationId xmlns:a16="http://schemas.microsoft.com/office/drawing/2014/main" id="{469D2D56-0BF8-4D8B-8247-E9B8831B203C}"/>
              </a:ext>
            </a:extLst>
          </p:cNvPr>
          <p:cNvSpPr/>
          <p:nvPr/>
        </p:nvSpPr>
        <p:spPr>
          <a:xfrm>
            <a:off x="7569666" y="5286972"/>
            <a:ext cx="6096000" cy="215444"/>
          </a:xfrm>
          <a:prstGeom prst="rect">
            <a:avLst/>
          </a:prstGeom>
        </p:spPr>
        <p:txBody>
          <a:bodyPr>
            <a:spAutoFit/>
          </a:bodyPr>
          <a:lstStyle/>
          <a:p>
            <a:r>
              <a:rPr lang="en-US" sz="800" dirty="0">
                <a:solidFill>
                  <a:schemeClr val="bg1"/>
                </a:solidFill>
              </a:rPr>
              <a:t>https://www.visualdx.com/visualdx-blog/cellulitis-and-its-mimickers</a:t>
            </a:r>
          </a:p>
        </p:txBody>
      </p:sp>
    </p:spTree>
    <p:extLst>
      <p:ext uri="{BB962C8B-B14F-4D97-AF65-F5344CB8AC3E}">
        <p14:creationId xmlns:p14="http://schemas.microsoft.com/office/powerpoint/2010/main" val="21872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1C04B-1983-44A0-9D24-B3FD97ACBADD}"/>
              </a:ext>
            </a:extLst>
          </p:cNvPr>
          <p:cNvSpPr>
            <a:spLocks noGrp="1"/>
          </p:cNvSpPr>
          <p:nvPr>
            <p:ph type="title"/>
          </p:nvPr>
        </p:nvSpPr>
        <p:spPr/>
        <p:txBody>
          <a:bodyPr/>
          <a:lstStyle/>
          <a:p>
            <a:r>
              <a:rPr lang="en-US" dirty="0"/>
              <a:t>Supplemental Reading</a:t>
            </a:r>
          </a:p>
        </p:txBody>
      </p:sp>
      <p:sp>
        <p:nvSpPr>
          <p:cNvPr id="3" name="Content Placeholder 2">
            <a:extLst>
              <a:ext uri="{FF2B5EF4-FFF2-40B4-BE49-F238E27FC236}">
                <a16:creationId xmlns:a16="http://schemas.microsoft.com/office/drawing/2014/main" id="{2B5B44F9-DFFF-41AD-BF14-D4702E9E62A9}"/>
              </a:ext>
            </a:extLst>
          </p:cNvPr>
          <p:cNvSpPr>
            <a:spLocks noGrp="1"/>
          </p:cNvSpPr>
          <p:nvPr>
            <p:ph idx="1"/>
          </p:nvPr>
        </p:nvSpPr>
        <p:spPr/>
        <p:txBody>
          <a:bodyPr/>
          <a:lstStyle/>
          <a:p>
            <a:r>
              <a:rPr lang="en-US" dirty="0"/>
              <a:t>Altered States of Consciousness: Pediatrics in Review 2006</a:t>
            </a:r>
          </a:p>
          <a:p>
            <a:pPr marL="0" indent="0">
              <a:buNone/>
            </a:pPr>
            <a:r>
              <a:rPr lang="en-US" dirty="0">
                <a:hlinkClick r:id="rId2"/>
              </a:rPr>
              <a:t>https://pedsinreview.aappublications.org/content/27/9/331</a:t>
            </a:r>
            <a:r>
              <a:rPr lang="en-US" dirty="0"/>
              <a:t> </a:t>
            </a:r>
          </a:p>
        </p:txBody>
      </p:sp>
    </p:spTree>
    <p:extLst>
      <p:ext uri="{BB962C8B-B14F-4D97-AF65-F5344CB8AC3E}">
        <p14:creationId xmlns:p14="http://schemas.microsoft.com/office/powerpoint/2010/main" val="3584800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27EF3-F5FF-4E7F-8107-6D0936AFC39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8289B95-8C45-4F53-9A7C-FC5927447C52}"/>
              </a:ext>
            </a:extLst>
          </p:cNvPr>
          <p:cNvSpPr>
            <a:spLocks noGrp="1"/>
          </p:cNvSpPr>
          <p:nvPr>
            <p:ph idx="1"/>
          </p:nvPr>
        </p:nvSpPr>
        <p:spPr/>
        <p:txBody>
          <a:bodyPr>
            <a:normAutofit fontScale="62500" lnSpcReduction="20000"/>
          </a:bodyPr>
          <a:lstStyle/>
          <a:p>
            <a:r>
              <a:rPr lang="en-US" altLang="en-US" dirty="0"/>
              <a:t>Berger, Joseph R. Clinical Approach to Stupor and Coma. In: Neurology in Clinical Practice: Principles of diagnosis and Management, 4th ed, Bradley, WG, </a:t>
            </a:r>
            <a:r>
              <a:rPr lang="en-US" altLang="en-US" dirty="0" err="1"/>
              <a:t>Daroff</a:t>
            </a:r>
            <a:r>
              <a:rPr lang="en-US" altLang="en-US" dirty="0"/>
              <a:t>, RB, </a:t>
            </a:r>
            <a:r>
              <a:rPr lang="en-US" altLang="en-US" dirty="0" err="1"/>
              <a:t>Fenichel</a:t>
            </a:r>
            <a:r>
              <a:rPr lang="en-US" altLang="en-US" dirty="0"/>
              <a:t>, GM, Jankovic, J (Eds), Butterworth </a:t>
            </a:r>
            <a:r>
              <a:rPr lang="en-US" altLang="en-US" dirty="0" err="1"/>
              <a:t>Heinmann</a:t>
            </a:r>
            <a:r>
              <a:rPr lang="en-US" altLang="en-US" dirty="0"/>
              <a:t>, Philadelphia, PA 2004. p.46.</a:t>
            </a:r>
          </a:p>
          <a:p>
            <a:r>
              <a:rPr lang="en-US" altLang="en-US" dirty="0"/>
              <a:t>C P Wong, R J Forsyth, T P Kelly, J A Eyre. </a:t>
            </a:r>
            <a:r>
              <a:rPr lang="en-US" altLang="en-US" i="1" dirty="0"/>
              <a:t>Incidence, </a:t>
            </a:r>
            <a:r>
              <a:rPr lang="en-US" altLang="en-US" i="1" dirty="0" err="1"/>
              <a:t>aetiology</a:t>
            </a:r>
            <a:r>
              <a:rPr lang="en-US" altLang="en-US" i="1" dirty="0"/>
              <a:t>, and outcome of non-traumatic coma: a population based study.  </a:t>
            </a:r>
            <a:r>
              <a:rPr lang="en-US" altLang="en-US" dirty="0"/>
              <a:t>Arch Dis Child 2001;84:193–199</a:t>
            </a:r>
          </a:p>
          <a:p>
            <a:r>
              <a:rPr lang="en-US" altLang="en-US" dirty="0"/>
              <a:t>Michelson D, Thompson L, Williams E. </a:t>
            </a:r>
            <a:r>
              <a:rPr lang="en-US" altLang="en-US" i="1" dirty="0"/>
              <a:t>Evaluation of stupor and coma in children.</a:t>
            </a:r>
            <a:r>
              <a:rPr lang="en-US" altLang="en-US" dirty="0"/>
              <a:t> UpToDate. 2006.</a:t>
            </a:r>
          </a:p>
          <a:p>
            <a:r>
              <a:rPr lang="en-US" altLang="en-US" dirty="0"/>
              <a:t>Simpson D, Reilly P. Pediatric coma scale. Lancet 1982; 2:450.</a:t>
            </a:r>
          </a:p>
          <a:p>
            <a:r>
              <a:rPr lang="en-US" altLang="en-US" dirty="0"/>
              <a:t>Teasdale G, </a:t>
            </a:r>
            <a:r>
              <a:rPr lang="en-US" altLang="en-US" dirty="0" err="1"/>
              <a:t>Jennett</a:t>
            </a:r>
            <a:r>
              <a:rPr lang="en-US" altLang="en-US" dirty="0"/>
              <a:t> B. </a:t>
            </a:r>
            <a:r>
              <a:rPr lang="en-US" altLang="en-US" i="1" dirty="0"/>
              <a:t>Assessment of coma and impaired consciousness. A practical scale.</a:t>
            </a:r>
            <a:r>
              <a:rPr lang="en-US" altLang="en-US" dirty="0"/>
              <a:t> Lancet 1974,2:81-84 [Glasgow Coma Scale]</a:t>
            </a:r>
          </a:p>
          <a:p>
            <a:r>
              <a:rPr lang="en-US" dirty="0"/>
              <a:t>Tindall SC. Level of Consciousness. In: Walker HK, Hall WD, Hurst JW, editors. Clinical Methods: The History, Physical, and Laboratory Examinations. 3rd edition. Boston: Butterworths; 1990. Chapter 57. Available from: https://www.ncbi.nlm.nih.gov/books/NBK380/</a:t>
            </a:r>
            <a:endParaRPr lang="en-US" altLang="en-US" dirty="0"/>
          </a:p>
          <a:p>
            <a:r>
              <a:rPr lang="en-US" altLang="en-US" dirty="0"/>
              <a:t>Thompson L,  Williams E. </a:t>
            </a:r>
            <a:r>
              <a:rPr lang="en-US" altLang="en-US" i="1" dirty="0"/>
              <a:t> Treatment and Prognosis of Coma in Children. </a:t>
            </a:r>
            <a:r>
              <a:rPr lang="en-US" altLang="en-US" dirty="0"/>
              <a:t> UpToDate. 2010</a:t>
            </a:r>
            <a:r>
              <a:rPr lang="en-US" altLang="en-US" sz="2000" dirty="0"/>
              <a:t>.</a:t>
            </a:r>
            <a:br>
              <a:rPr lang="en-US" altLang="en-US" sz="2000" dirty="0"/>
            </a:br>
            <a:endParaRPr lang="en-US" altLang="en-US" sz="2000" dirty="0"/>
          </a:p>
          <a:p>
            <a:endParaRPr lang="en-US" dirty="0"/>
          </a:p>
        </p:txBody>
      </p:sp>
    </p:spTree>
    <p:extLst>
      <p:ext uri="{BB962C8B-B14F-4D97-AF65-F5344CB8AC3E}">
        <p14:creationId xmlns:p14="http://schemas.microsoft.com/office/powerpoint/2010/main" val="4168845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722765E-6679-4C47-9617-2A14A21EC48F}"/>
              </a:ext>
            </a:extLst>
          </p:cNvPr>
          <p:cNvSpPr>
            <a:spLocks noGrp="1"/>
          </p:cNvSpPr>
          <p:nvPr>
            <p:ph type="title"/>
          </p:nvPr>
        </p:nvSpPr>
        <p:spPr>
          <a:xfrm>
            <a:off x="680321" y="2063262"/>
            <a:ext cx="3739279" cy="2661052"/>
          </a:xfrm>
        </p:spPr>
        <p:txBody>
          <a:bodyPr>
            <a:normAutofit/>
          </a:bodyPr>
          <a:lstStyle/>
          <a:p>
            <a:pPr algn="r"/>
            <a:r>
              <a:rPr lang="en-US" sz="4400"/>
              <a:t>Objectives</a:t>
            </a:r>
          </a:p>
        </p:txBody>
      </p:sp>
      <p:graphicFrame>
        <p:nvGraphicFramePr>
          <p:cNvPr id="5" name="Content Placeholder 2">
            <a:extLst>
              <a:ext uri="{FF2B5EF4-FFF2-40B4-BE49-F238E27FC236}">
                <a16:creationId xmlns:a16="http://schemas.microsoft.com/office/drawing/2014/main" id="{C8EF3F04-4F46-436F-947E-8F7C4843B3E2}"/>
              </a:ext>
            </a:extLst>
          </p:cNvPr>
          <p:cNvGraphicFramePr>
            <a:graphicFrameLocks noGrp="1"/>
          </p:cNvGraphicFramePr>
          <p:nvPr>
            <p:ph idx="1"/>
            <p:extLst>
              <p:ext uri="{D42A27DB-BD31-4B8C-83A1-F6EECF244321}">
                <p14:modId xmlns:p14="http://schemas.microsoft.com/office/powerpoint/2010/main" val="242777599"/>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0307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2A773CA-28F4-49C2-BFA3-49A5867C7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D7C72BA-4476-4E4B-BC37-9A75FD0C5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3009A16D-868B-4145-BBC6-555098537E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992EB33-38E1-4175-8EE2-9BB8CC159C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2DCAE5CF-5D29-4779-83E1-BDB64E4F3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7421FBF-CAC3-4D99-92B3-166E7BFA81BD}"/>
              </a:ext>
            </a:extLst>
          </p:cNvPr>
          <p:cNvSpPr>
            <a:spLocks noGrp="1"/>
          </p:cNvSpPr>
          <p:nvPr>
            <p:ph type="title"/>
          </p:nvPr>
        </p:nvSpPr>
        <p:spPr>
          <a:xfrm>
            <a:off x="680321" y="2063262"/>
            <a:ext cx="3739279" cy="2661052"/>
          </a:xfrm>
        </p:spPr>
        <p:txBody>
          <a:bodyPr>
            <a:normAutofit/>
          </a:bodyPr>
          <a:lstStyle/>
          <a:p>
            <a:pPr algn="r"/>
            <a:r>
              <a:rPr lang="en-US" sz="4400"/>
              <a:t>Definitions</a:t>
            </a:r>
          </a:p>
        </p:txBody>
      </p:sp>
      <p:graphicFrame>
        <p:nvGraphicFramePr>
          <p:cNvPr id="5" name="Content Placeholder 2">
            <a:extLst>
              <a:ext uri="{FF2B5EF4-FFF2-40B4-BE49-F238E27FC236}">
                <a16:creationId xmlns:a16="http://schemas.microsoft.com/office/drawing/2014/main" id="{724CC83B-F9E7-44CF-AD26-BC88AD0E9534}"/>
              </a:ext>
            </a:extLst>
          </p:cNvPr>
          <p:cNvGraphicFramePr>
            <a:graphicFrameLocks noGrp="1"/>
          </p:cNvGraphicFramePr>
          <p:nvPr>
            <p:ph idx="1"/>
            <p:extLst>
              <p:ext uri="{D42A27DB-BD31-4B8C-83A1-F6EECF244321}">
                <p14:modId xmlns:p14="http://schemas.microsoft.com/office/powerpoint/2010/main" val="2807043361"/>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30724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969DB-4E46-46EE-AF94-8974DA16FC28}"/>
              </a:ext>
            </a:extLst>
          </p:cNvPr>
          <p:cNvSpPr>
            <a:spLocks noGrp="1"/>
          </p:cNvSpPr>
          <p:nvPr>
            <p:ph type="title"/>
          </p:nvPr>
        </p:nvSpPr>
        <p:spPr/>
        <p:txBody>
          <a:bodyPr/>
          <a:lstStyle/>
          <a:p>
            <a:r>
              <a:rPr lang="en-US" dirty="0"/>
              <a:t>Case 1	</a:t>
            </a:r>
          </a:p>
        </p:txBody>
      </p:sp>
      <p:sp>
        <p:nvSpPr>
          <p:cNvPr id="3" name="Content Placeholder 2">
            <a:extLst>
              <a:ext uri="{FF2B5EF4-FFF2-40B4-BE49-F238E27FC236}">
                <a16:creationId xmlns:a16="http://schemas.microsoft.com/office/drawing/2014/main" id="{B87B96FD-D9A9-4678-BB5F-19733FEC52AD}"/>
              </a:ext>
            </a:extLst>
          </p:cNvPr>
          <p:cNvSpPr>
            <a:spLocks noGrp="1"/>
          </p:cNvSpPr>
          <p:nvPr>
            <p:ph idx="1"/>
          </p:nvPr>
        </p:nvSpPr>
        <p:spPr/>
        <p:txBody>
          <a:bodyPr/>
          <a:lstStyle/>
          <a:p>
            <a:r>
              <a:rPr lang="en-US" dirty="0"/>
              <a:t>Amaya is a 13 year old presenting to the ER. Family notes that she hasn’t been acting herself since they picked her up from a friend’s house this afternoon. She has started vomiting and is not responding to her family’s questions. </a:t>
            </a:r>
          </a:p>
          <a:p>
            <a:r>
              <a:rPr lang="en-US" dirty="0"/>
              <a:t>DISCUSSION: What are some categories/ causes of altered mental status? </a:t>
            </a:r>
          </a:p>
          <a:p>
            <a:endParaRPr lang="en-US" dirty="0"/>
          </a:p>
        </p:txBody>
      </p:sp>
    </p:spTree>
    <p:extLst>
      <p:ext uri="{BB962C8B-B14F-4D97-AF65-F5344CB8AC3E}">
        <p14:creationId xmlns:p14="http://schemas.microsoft.com/office/powerpoint/2010/main" val="266257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DBE41-3338-47FC-A234-C57E0DA24871}"/>
              </a:ext>
            </a:extLst>
          </p:cNvPr>
          <p:cNvSpPr>
            <a:spLocks noGrp="1"/>
          </p:cNvSpPr>
          <p:nvPr>
            <p:ph type="title"/>
          </p:nvPr>
        </p:nvSpPr>
        <p:spPr/>
        <p:txBody>
          <a:bodyPr/>
          <a:lstStyle/>
          <a:p>
            <a:r>
              <a:rPr lang="en-US" dirty="0"/>
              <a:t>Differential is broad</a:t>
            </a:r>
          </a:p>
        </p:txBody>
      </p:sp>
      <p:sp>
        <p:nvSpPr>
          <p:cNvPr id="3" name="Content Placeholder 2">
            <a:extLst>
              <a:ext uri="{FF2B5EF4-FFF2-40B4-BE49-F238E27FC236}">
                <a16:creationId xmlns:a16="http://schemas.microsoft.com/office/drawing/2014/main" id="{149226EE-528D-4279-A2D6-B027D202ED3C}"/>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8B32AD12-1B5F-4963-85BC-D8F6A8BC6733}"/>
              </a:ext>
            </a:extLst>
          </p:cNvPr>
          <p:cNvPicPr>
            <a:picLocks noChangeAspect="1"/>
          </p:cNvPicPr>
          <p:nvPr/>
        </p:nvPicPr>
        <p:blipFill rotWithShape="1">
          <a:blip r:embed="rId2"/>
          <a:srcRect l="5432" t="17918" b="52746"/>
          <a:stretch/>
        </p:blipFill>
        <p:spPr>
          <a:xfrm>
            <a:off x="0" y="2189480"/>
            <a:ext cx="5964024" cy="2626360"/>
          </a:xfrm>
          <a:prstGeom prst="rect">
            <a:avLst/>
          </a:prstGeom>
        </p:spPr>
      </p:pic>
      <p:pic>
        <p:nvPicPr>
          <p:cNvPr id="5" name="Picture 4">
            <a:extLst>
              <a:ext uri="{FF2B5EF4-FFF2-40B4-BE49-F238E27FC236}">
                <a16:creationId xmlns:a16="http://schemas.microsoft.com/office/drawing/2014/main" id="{EBC59025-FB62-4809-B86D-788A0417FC03}"/>
              </a:ext>
            </a:extLst>
          </p:cNvPr>
          <p:cNvPicPr>
            <a:picLocks noChangeAspect="1"/>
          </p:cNvPicPr>
          <p:nvPr/>
        </p:nvPicPr>
        <p:blipFill rotWithShape="1">
          <a:blip r:embed="rId2"/>
          <a:srcRect l="3862" t="46885" b="3334"/>
          <a:stretch/>
        </p:blipFill>
        <p:spPr>
          <a:xfrm>
            <a:off x="6061143" y="2189480"/>
            <a:ext cx="5998881" cy="4409513"/>
          </a:xfrm>
          <a:prstGeom prst="rect">
            <a:avLst/>
          </a:prstGeom>
        </p:spPr>
      </p:pic>
    </p:spTree>
    <p:extLst>
      <p:ext uri="{BB962C8B-B14F-4D97-AF65-F5344CB8AC3E}">
        <p14:creationId xmlns:p14="http://schemas.microsoft.com/office/powerpoint/2010/main" val="411679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24116-A83D-4A92-8F9A-55D480037B97}"/>
              </a:ext>
            </a:extLst>
          </p:cNvPr>
          <p:cNvSpPr>
            <a:spLocks noGrp="1"/>
          </p:cNvSpPr>
          <p:nvPr>
            <p:ph type="title"/>
          </p:nvPr>
        </p:nvSpPr>
        <p:spPr/>
        <p:txBody>
          <a:bodyPr/>
          <a:lstStyle/>
          <a:p>
            <a:r>
              <a:rPr lang="en-US" dirty="0"/>
              <a:t>Broad differential: Mnemonic AEIOU TIPS</a:t>
            </a:r>
          </a:p>
        </p:txBody>
      </p:sp>
      <p:sp>
        <p:nvSpPr>
          <p:cNvPr id="3" name="Content Placeholder 2">
            <a:extLst>
              <a:ext uri="{FF2B5EF4-FFF2-40B4-BE49-F238E27FC236}">
                <a16:creationId xmlns:a16="http://schemas.microsoft.com/office/drawing/2014/main" id="{4B5FDFB6-C8D3-4E61-BE27-63849B045CF1}"/>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4A254C54-405F-4FE5-99B1-C37F5454AB49}"/>
              </a:ext>
            </a:extLst>
          </p:cNvPr>
          <p:cNvPicPr>
            <a:picLocks noChangeAspect="1"/>
          </p:cNvPicPr>
          <p:nvPr/>
        </p:nvPicPr>
        <p:blipFill rotWithShape="1">
          <a:blip r:embed="rId2"/>
          <a:srcRect l="7992" t="32056" r="10424" b="6418"/>
          <a:stretch/>
        </p:blipFill>
        <p:spPr>
          <a:xfrm>
            <a:off x="2714821" y="2203123"/>
            <a:ext cx="7579361" cy="3947084"/>
          </a:xfrm>
          <a:prstGeom prst="rect">
            <a:avLst/>
          </a:prstGeom>
        </p:spPr>
      </p:pic>
    </p:spTree>
    <p:extLst>
      <p:ext uri="{BB962C8B-B14F-4D97-AF65-F5344CB8AC3E}">
        <p14:creationId xmlns:p14="http://schemas.microsoft.com/office/powerpoint/2010/main" val="4020023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DF4B9-1ECE-4FD7-ABD1-89C0FC6B5E7C}"/>
              </a:ext>
            </a:extLst>
          </p:cNvPr>
          <p:cNvSpPr>
            <a:spLocks noGrp="1"/>
          </p:cNvSpPr>
          <p:nvPr>
            <p:ph type="title"/>
          </p:nvPr>
        </p:nvSpPr>
        <p:spPr/>
        <p:txBody>
          <a:bodyPr/>
          <a:lstStyle/>
          <a:p>
            <a:r>
              <a:rPr lang="en-US" dirty="0"/>
              <a:t>Case Continued</a:t>
            </a:r>
          </a:p>
        </p:txBody>
      </p:sp>
      <p:sp>
        <p:nvSpPr>
          <p:cNvPr id="3" name="Content Placeholder 2">
            <a:extLst>
              <a:ext uri="{FF2B5EF4-FFF2-40B4-BE49-F238E27FC236}">
                <a16:creationId xmlns:a16="http://schemas.microsoft.com/office/drawing/2014/main" id="{769D958E-F0B1-43F9-9208-AF60B9000046}"/>
              </a:ext>
            </a:extLst>
          </p:cNvPr>
          <p:cNvSpPr>
            <a:spLocks noGrp="1"/>
          </p:cNvSpPr>
          <p:nvPr>
            <p:ph idx="1"/>
          </p:nvPr>
        </p:nvSpPr>
        <p:spPr/>
        <p:txBody>
          <a:bodyPr/>
          <a:lstStyle/>
          <a:p>
            <a:r>
              <a:rPr lang="en-US" dirty="0"/>
              <a:t>DISCUSSION: What other information would you want to know? </a:t>
            </a:r>
          </a:p>
          <a:p>
            <a:pPr lvl="1"/>
            <a:r>
              <a:rPr lang="en-US" dirty="0"/>
              <a:t>Any medications in the friend’s home?</a:t>
            </a:r>
          </a:p>
          <a:p>
            <a:pPr lvl="1"/>
            <a:r>
              <a:rPr lang="en-US" dirty="0"/>
              <a:t>Any potential poisons? </a:t>
            </a:r>
          </a:p>
          <a:p>
            <a:pPr lvl="1"/>
            <a:r>
              <a:rPr lang="en-US" dirty="0"/>
              <a:t>What is the time frame? </a:t>
            </a:r>
          </a:p>
          <a:p>
            <a:pPr lvl="1"/>
            <a:r>
              <a:rPr lang="en-US" dirty="0"/>
              <a:t>Accidental or intentional?</a:t>
            </a:r>
          </a:p>
          <a:p>
            <a:pPr lvl="1"/>
            <a:r>
              <a:rPr lang="en-US" dirty="0"/>
              <a:t>Any witness to initial insult?</a:t>
            </a:r>
          </a:p>
          <a:p>
            <a:pPr lvl="1"/>
            <a:r>
              <a:rPr lang="en-US" dirty="0"/>
              <a:t>Any recent illness/ fevers? </a:t>
            </a:r>
          </a:p>
          <a:p>
            <a:pPr lvl="1"/>
            <a:r>
              <a:rPr lang="en-US" dirty="0"/>
              <a:t>Any other abnormalities (not moving extremities) </a:t>
            </a:r>
          </a:p>
          <a:p>
            <a:pPr lvl="1"/>
            <a:r>
              <a:rPr lang="en-US" dirty="0"/>
              <a:t>Any trauma? </a:t>
            </a:r>
          </a:p>
          <a:p>
            <a:pPr lvl="1"/>
            <a:r>
              <a:rPr lang="en-US" dirty="0"/>
              <a:t>Family history of coagulopathies?</a:t>
            </a:r>
          </a:p>
        </p:txBody>
      </p:sp>
    </p:spTree>
    <p:extLst>
      <p:ext uri="{BB962C8B-B14F-4D97-AF65-F5344CB8AC3E}">
        <p14:creationId xmlns:p14="http://schemas.microsoft.com/office/powerpoint/2010/main" val="3982544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B2CC2-EF0F-48BA-A8AD-9C9BD8F623A5}"/>
              </a:ext>
            </a:extLst>
          </p:cNvPr>
          <p:cNvSpPr>
            <a:spLocks noGrp="1"/>
          </p:cNvSpPr>
          <p:nvPr>
            <p:ph type="title"/>
          </p:nvPr>
        </p:nvSpPr>
        <p:spPr/>
        <p:txBody>
          <a:bodyPr/>
          <a:lstStyle/>
          <a:p>
            <a:r>
              <a:rPr lang="en-US" dirty="0"/>
              <a:t>Mnemonic: AMPLE History</a:t>
            </a:r>
          </a:p>
        </p:txBody>
      </p:sp>
      <p:sp>
        <p:nvSpPr>
          <p:cNvPr id="4" name="Rectangle 3">
            <a:extLst>
              <a:ext uri="{FF2B5EF4-FFF2-40B4-BE49-F238E27FC236}">
                <a16:creationId xmlns:a16="http://schemas.microsoft.com/office/drawing/2014/main" id="{B92EF22F-7B6C-4559-BC3E-2B2F3DD63F46}"/>
              </a:ext>
            </a:extLst>
          </p:cNvPr>
          <p:cNvSpPr/>
          <p:nvPr/>
        </p:nvSpPr>
        <p:spPr>
          <a:xfrm>
            <a:off x="820993" y="2080620"/>
            <a:ext cx="10933472" cy="4093428"/>
          </a:xfrm>
          <a:prstGeom prst="rect">
            <a:avLst/>
          </a:prstGeom>
        </p:spPr>
        <p:txBody>
          <a:bodyPr wrap="square">
            <a:spAutoFit/>
          </a:bodyPr>
          <a:lstStyle/>
          <a:p>
            <a:pPr>
              <a:buFont typeface="Wingdings" panose="05000000000000000000" pitchFamily="2" charset="2"/>
              <a:buNone/>
            </a:pPr>
            <a:r>
              <a:rPr lang="en-US" altLang="en-US" sz="2800" dirty="0"/>
              <a:t>A:	Allergy/Airway </a:t>
            </a:r>
          </a:p>
          <a:p>
            <a:pPr>
              <a:buFont typeface="Wingdings" panose="05000000000000000000" pitchFamily="2" charset="2"/>
              <a:buNone/>
            </a:pPr>
            <a:r>
              <a:rPr lang="en-US" altLang="en-US" sz="2800" dirty="0"/>
              <a:t>M: Medications </a:t>
            </a:r>
          </a:p>
          <a:p>
            <a:pPr>
              <a:buFont typeface="Wingdings" panose="05000000000000000000" pitchFamily="2" charset="2"/>
              <a:buNone/>
            </a:pPr>
            <a:r>
              <a:rPr lang="en-US" altLang="en-US" sz="2800" dirty="0"/>
              <a:t>P:	Past medical history </a:t>
            </a:r>
          </a:p>
          <a:p>
            <a:pPr>
              <a:buFont typeface="Wingdings" panose="05000000000000000000" pitchFamily="2" charset="2"/>
              <a:buNone/>
            </a:pPr>
            <a:r>
              <a:rPr lang="en-US" altLang="en-US" sz="2800" dirty="0"/>
              <a:t>L: 	Last meal </a:t>
            </a:r>
          </a:p>
          <a:p>
            <a:pPr>
              <a:buFont typeface="Wingdings" panose="05000000000000000000" pitchFamily="2" charset="2"/>
              <a:buNone/>
            </a:pPr>
            <a:r>
              <a:rPr lang="en-US" altLang="en-US" sz="2800" dirty="0"/>
              <a:t>E: 	Event - What happened?</a:t>
            </a:r>
          </a:p>
          <a:p>
            <a:pPr lvl="1"/>
            <a:r>
              <a:rPr lang="en-US" altLang="en-US" sz="2400" dirty="0"/>
              <a:t>Rapid or Gradual Onset?</a:t>
            </a:r>
          </a:p>
          <a:p>
            <a:pPr lvl="1"/>
            <a:r>
              <a:rPr lang="en-US" altLang="en-US" sz="2400" dirty="0"/>
              <a:t>Preceding Headache or Neurologic Symptoms?</a:t>
            </a:r>
          </a:p>
          <a:p>
            <a:pPr lvl="1"/>
            <a:r>
              <a:rPr lang="en-US" altLang="en-US" sz="2400" dirty="0"/>
              <a:t>Ingestions?</a:t>
            </a:r>
          </a:p>
          <a:p>
            <a:pPr lvl="1"/>
            <a:r>
              <a:rPr lang="en-US" altLang="en-US" sz="2400" dirty="0"/>
              <a:t>Vague or inconsistent history from caregiver is suspicious for non-accidental trauma.</a:t>
            </a:r>
          </a:p>
        </p:txBody>
      </p:sp>
    </p:spTree>
    <p:extLst>
      <p:ext uri="{BB962C8B-B14F-4D97-AF65-F5344CB8AC3E}">
        <p14:creationId xmlns:p14="http://schemas.microsoft.com/office/powerpoint/2010/main" val="1473367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4FCC6-486C-48C7-BF12-58EB314C1636}"/>
              </a:ext>
            </a:extLst>
          </p:cNvPr>
          <p:cNvSpPr>
            <a:spLocks noGrp="1"/>
          </p:cNvSpPr>
          <p:nvPr>
            <p:ph type="title"/>
          </p:nvPr>
        </p:nvSpPr>
        <p:spPr/>
        <p:txBody>
          <a:bodyPr/>
          <a:lstStyle/>
          <a:p>
            <a:r>
              <a:rPr lang="en-US" dirty="0"/>
              <a:t>Etiology of non-traumatic pediatric coma </a:t>
            </a:r>
          </a:p>
        </p:txBody>
      </p:sp>
      <p:pic>
        <p:nvPicPr>
          <p:cNvPr id="4" name="Picture 3">
            <a:extLst>
              <a:ext uri="{FF2B5EF4-FFF2-40B4-BE49-F238E27FC236}">
                <a16:creationId xmlns:a16="http://schemas.microsoft.com/office/drawing/2014/main" id="{8ACDE343-3946-48AD-9A0F-6AB1DD94079F}"/>
              </a:ext>
            </a:extLst>
          </p:cNvPr>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t="2077"/>
          <a:stretch>
            <a:fillRect/>
          </a:stretch>
        </p:blipFill>
        <p:spPr bwMode="auto">
          <a:xfrm>
            <a:off x="537176" y="2161422"/>
            <a:ext cx="4614862"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066A129C-B50B-490F-8729-7457A45AD1BB}"/>
              </a:ext>
            </a:extLst>
          </p:cNvPr>
          <p:cNvSpPr txBox="1"/>
          <p:nvPr/>
        </p:nvSpPr>
        <p:spPr>
          <a:xfrm>
            <a:off x="2844607" y="4602688"/>
            <a:ext cx="1194620" cy="338554"/>
          </a:xfrm>
          <a:prstGeom prst="rect">
            <a:avLst/>
          </a:prstGeom>
          <a:noFill/>
        </p:spPr>
        <p:txBody>
          <a:bodyPr wrap="square" rtlCol="0">
            <a:spAutoFit/>
          </a:bodyPr>
          <a:lstStyle/>
          <a:p>
            <a:r>
              <a:rPr lang="en-US" sz="1600" dirty="0">
                <a:solidFill>
                  <a:schemeClr val="bg1"/>
                </a:solidFill>
              </a:rPr>
              <a:t>37.9 %</a:t>
            </a:r>
            <a:endParaRPr lang="en-US" sz="1600" dirty="0"/>
          </a:p>
        </p:txBody>
      </p:sp>
      <p:sp>
        <p:nvSpPr>
          <p:cNvPr id="6" name="Content Placeholder 5">
            <a:extLst>
              <a:ext uri="{FF2B5EF4-FFF2-40B4-BE49-F238E27FC236}">
                <a16:creationId xmlns:a16="http://schemas.microsoft.com/office/drawing/2014/main" id="{E3353B47-89D0-4CE2-899C-28233CA4EA0D}"/>
              </a:ext>
            </a:extLst>
          </p:cNvPr>
          <p:cNvSpPr txBox="1">
            <a:spLocks noGrp="1"/>
          </p:cNvSpPr>
          <p:nvPr>
            <p:ph idx="1"/>
          </p:nvPr>
        </p:nvSpPr>
        <p:spPr>
          <a:xfrm>
            <a:off x="3817373" y="3439158"/>
            <a:ext cx="9613900" cy="313932"/>
          </a:xfrm>
          <a:prstGeom prst="rect">
            <a:avLst/>
          </a:prstGeom>
          <a:noFill/>
        </p:spPr>
        <p:txBody>
          <a:bodyPr wrap="square" rtlCol="0">
            <a:spAutoFit/>
          </a:bodyPr>
          <a:lstStyle/>
          <a:p>
            <a:pPr marL="0" indent="0">
              <a:buNone/>
            </a:pPr>
            <a:r>
              <a:rPr lang="en-US" sz="1600" dirty="0">
                <a:solidFill>
                  <a:schemeClr val="bg1"/>
                </a:solidFill>
              </a:rPr>
              <a:t>9.6%</a:t>
            </a:r>
          </a:p>
        </p:txBody>
      </p:sp>
      <p:sp>
        <p:nvSpPr>
          <p:cNvPr id="7" name="TextBox 6">
            <a:extLst>
              <a:ext uri="{FF2B5EF4-FFF2-40B4-BE49-F238E27FC236}">
                <a16:creationId xmlns:a16="http://schemas.microsoft.com/office/drawing/2014/main" id="{2DC9F9D1-4C54-41B3-B04E-9E5CA353CED4}"/>
              </a:ext>
            </a:extLst>
          </p:cNvPr>
          <p:cNvSpPr txBox="1"/>
          <p:nvPr/>
        </p:nvSpPr>
        <p:spPr>
          <a:xfrm>
            <a:off x="1581717" y="4396869"/>
            <a:ext cx="1194620" cy="338554"/>
          </a:xfrm>
          <a:prstGeom prst="rect">
            <a:avLst/>
          </a:prstGeom>
          <a:noFill/>
        </p:spPr>
        <p:txBody>
          <a:bodyPr wrap="square" rtlCol="0">
            <a:spAutoFit/>
          </a:bodyPr>
          <a:lstStyle/>
          <a:p>
            <a:r>
              <a:rPr lang="en-US" sz="1600" dirty="0">
                <a:solidFill>
                  <a:schemeClr val="bg1"/>
                </a:solidFill>
              </a:rPr>
              <a:t>10.3%</a:t>
            </a:r>
          </a:p>
        </p:txBody>
      </p:sp>
      <p:pic>
        <p:nvPicPr>
          <p:cNvPr id="8" name="Picture 2">
            <a:extLst>
              <a:ext uri="{FF2B5EF4-FFF2-40B4-BE49-F238E27FC236}">
                <a16:creationId xmlns:a16="http://schemas.microsoft.com/office/drawing/2014/main" id="{253FD855-C193-4191-AF5C-900330917FE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1163"/>
          <a:stretch/>
        </p:blipFill>
        <p:spPr>
          <a:xfrm>
            <a:off x="5487251" y="2916316"/>
            <a:ext cx="6504886" cy="1619629"/>
          </a:xfrm>
          <a:prstGeom prst="rect">
            <a:avLst/>
          </a:prstGeom>
        </p:spPr>
      </p:pic>
      <p:sp>
        <p:nvSpPr>
          <p:cNvPr id="9" name="Oval 8">
            <a:extLst>
              <a:ext uri="{FF2B5EF4-FFF2-40B4-BE49-F238E27FC236}">
                <a16:creationId xmlns:a16="http://schemas.microsoft.com/office/drawing/2014/main" id="{A646EBE3-915C-427A-9A34-958F57AD8359}"/>
              </a:ext>
            </a:extLst>
          </p:cNvPr>
          <p:cNvSpPr/>
          <p:nvPr/>
        </p:nvSpPr>
        <p:spPr>
          <a:xfrm>
            <a:off x="9217742" y="3952568"/>
            <a:ext cx="471948" cy="191729"/>
          </a:xfrm>
          <a:prstGeom prst="ellipse">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8B61BE96-E8E5-4C02-AADB-62A0553872FA}"/>
              </a:ext>
            </a:extLst>
          </p:cNvPr>
          <p:cNvSpPr/>
          <p:nvPr/>
        </p:nvSpPr>
        <p:spPr>
          <a:xfrm>
            <a:off x="8503719" y="3561361"/>
            <a:ext cx="580459" cy="455162"/>
          </a:xfrm>
          <a:prstGeom prst="ellipse">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D34F980-D2BF-4337-AB53-8DDBB9D1F9BE}"/>
              </a:ext>
            </a:extLst>
          </p:cNvPr>
          <p:cNvSpPr/>
          <p:nvPr/>
        </p:nvSpPr>
        <p:spPr>
          <a:xfrm>
            <a:off x="7119994" y="3528842"/>
            <a:ext cx="471948" cy="191729"/>
          </a:xfrm>
          <a:prstGeom prst="ellipse">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76DF0521-181F-4B48-B970-6D4C1421DBE6}"/>
              </a:ext>
            </a:extLst>
          </p:cNvPr>
          <p:cNvSpPr/>
          <p:nvPr/>
        </p:nvSpPr>
        <p:spPr>
          <a:xfrm>
            <a:off x="7778606" y="3691106"/>
            <a:ext cx="672895" cy="323446"/>
          </a:xfrm>
          <a:prstGeom prst="ellipse">
            <a:avLst/>
          </a:prstGeom>
          <a:solidFill>
            <a:schemeClr val="accent1">
              <a:alpha val="3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5BB5BAE-FB5A-47BF-AC7F-49FA3FF5D5A1}"/>
              </a:ext>
            </a:extLst>
          </p:cNvPr>
          <p:cNvSpPr/>
          <p:nvPr/>
        </p:nvSpPr>
        <p:spPr>
          <a:xfrm>
            <a:off x="5945636" y="4625629"/>
            <a:ext cx="6096000" cy="430887"/>
          </a:xfrm>
          <a:prstGeom prst="rect">
            <a:avLst/>
          </a:prstGeom>
        </p:spPr>
        <p:txBody>
          <a:bodyPr>
            <a:spAutoFit/>
          </a:bodyPr>
          <a:lstStyle/>
          <a:p>
            <a:pPr eaLnBrk="0" hangingPunct="0">
              <a:defRPr/>
            </a:pPr>
            <a:r>
              <a:rPr lang="en-US" sz="1100" dirty="0">
                <a:solidFill>
                  <a:schemeClr val="bg1"/>
                </a:solidFill>
              </a:rPr>
              <a:t>From: C P Wong, R J Forsyth, T P Kelly, J A Eyre. </a:t>
            </a:r>
            <a:r>
              <a:rPr lang="en-US" sz="1100" dirty="0">
                <a:solidFill>
                  <a:schemeClr val="bg1"/>
                </a:solidFill>
                <a:latin typeface="Arial" charset="0"/>
              </a:rPr>
              <a:t>Incidence, </a:t>
            </a:r>
            <a:r>
              <a:rPr lang="en-US" sz="1100" dirty="0" err="1">
                <a:solidFill>
                  <a:schemeClr val="bg1"/>
                </a:solidFill>
                <a:latin typeface="Arial" charset="0"/>
              </a:rPr>
              <a:t>aetiology</a:t>
            </a:r>
            <a:r>
              <a:rPr lang="en-US" sz="1100" dirty="0">
                <a:solidFill>
                  <a:schemeClr val="bg1"/>
                </a:solidFill>
                <a:latin typeface="Arial" charset="0"/>
              </a:rPr>
              <a:t>, and outcome of</a:t>
            </a:r>
          </a:p>
          <a:p>
            <a:pPr eaLnBrk="0" hangingPunct="0">
              <a:defRPr/>
            </a:pPr>
            <a:r>
              <a:rPr lang="en-US" sz="1100" dirty="0">
                <a:solidFill>
                  <a:schemeClr val="bg1"/>
                </a:solidFill>
                <a:latin typeface="Arial" charset="0"/>
              </a:rPr>
              <a:t>non-traumatic coma: a population based study.  Arch Dis Child 2001;84:193–199</a:t>
            </a:r>
            <a:endParaRPr lang="en-US" sz="1100" dirty="0">
              <a:solidFill>
                <a:schemeClr val="bg1"/>
              </a:solidFill>
            </a:endParaRPr>
          </a:p>
        </p:txBody>
      </p:sp>
      <p:sp>
        <p:nvSpPr>
          <p:cNvPr id="16" name="TextBox 15">
            <a:extLst>
              <a:ext uri="{FF2B5EF4-FFF2-40B4-BE49-F238E27FC236}">
                <a16:creationId xmlns:a16="http://schemas.microsoft.com/office/drawing/2014/main" id="{DC4443DB-6C52-46DB-B0FC-648B40453913}"/>
              </a:ext>
            </a:extLst>
          </p:cNvPr>
          <p:cNvSpPr txBox="1"/>
          <p:nvPr/>
        </p:nvSpPr>
        <p:spPr>
          <a:xfrm>
            <a:off x="5533273" y="5339160"/>
            <a:ext cx="6504886" cy="1200329"/>
          </a:xfrm>
          <a:prstGeom prst="rect">
            <a:avLst/>
          </a:prstGeom>
          <a:noFill/>
        </p:spPr>
        <p:txBody>
          <a:bodyPr wrap="square" rtlCol="0">
            <a:spAutoFit/>
          </a:bodyPr>
          <a:lstStyle/>
          <a:p>
            <a:r>
              <a:rPr lang="en-US" dirty="0"/>
              <a:t>Infection is the leading cause</a:t>
            </a:r>
          </a:p>
          <a:p>
            <a:r>
              <a:rPr lang="en-US" dirty="0"/>
              <a:t>Intoxication is increased during adolescence</a:t>
            </a:r>
          </a:p>
          <a:p>
            <a:r>
              <a:rPr lang="en-US" dirty="0"/>
              <a:t>Epilepsy has highest incidence in preschool and school age years</a:t>
            </a:r>
          </a:p>
        </p:txBody>
      </p:sp>
    </p:spTree>
    <p:extLst>
      <p:ext uri="{BB962C8B-B14F-4D97-AF65-F5344CB8AC3E}">
        <p14:creationId xmlns:p14="http://schemas.microsoft.com/office/powerpoint/2010/main" val="301558683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EAE9B067EAD424891CDF970F6A4CC1A" ma:contentTypeVersion="10" ma:contentTypeDescription="Create a new document." ma:contentTypeScope="" ma:versionID="6631b4b975869d422f6813b998e3eab0">
  <xsd:schema xmlns:xsd="http://www.w3.org/2001/XMLSchema" xmlns:xs="http://www.w3.org/2001/XMLSchema" xmlns:p="http://schemas.microsoft.com/office/2006/metadata/properties" xmlns:ns3="b10a0e07-ee3a-44c9-8f9f-086711cdcabb" xmlns:ns4="24f3a668-811a-4f12-aec3-c14b5e48d8e4" targetNamespace="http://schemas.microsoft.com/office/2006/metadata/properties" ma:root="true" ma:fieldsID="4e80e1b6f9d5de75cac78b9c717bd27e" ns3:_="" ns4:_="">
    <xsd:import namespace="b10a0e07-ee3a-44c9-8f9f-086711cdcabb"/>
    <xsd:import namespace="24f3a668-811a-4f12-aec3-c14b5e48d8e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0a0e07-ee3a-44c9-8f9f-086711cdca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f3a668-811a-4f12-aec3-c14b5e48d8e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D2BDB5-AE86-4A8C-B107-E33E76832C8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EF8A4CD-1CB8-425C-9A39-2B1C64CA79B4}">
  <ds:schemaRefs>
    <ds:schemaRef ds:uri="http://schemas.microsoft.com/sharepoint/v3/contenttype/forms"/>
  </ds:schemaRefs>
</ds:datastoreItem>
</file>

<file path=customXml/itemProps3.xml><?xml version="1.0" encoding="utf-8"?>
<ds:datastoreItem xmlns:ds="http://schemas.openxmlformats.org/officeDocument/2006/customXml" ds:itemID="{AEA0B852-2DAF-48B3-8B5F-555C1D054B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0a0e07-ee3a-44c9-8f9f-086711cdcabb"/>
    <ds:schemaRef ds:uri="24f3a668-811a-4f12-aec3-c14b5e48d8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TotalTime>
  <Words>1381</Words>
  <Application>Microsoft Office PowerPoint</Application>
  <PresentationFormat>Widescreen</PresentationFormat>
  <Paragraphs>186</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Wingdings</vt:lpstr>
      <vt:lpstr>Berlin</vt:lpstr>
      <vt:lpstr>Altered Mental Status</vt:lpstr>
      <vt:lpstr>Objectives</vt:lpstr>
      <vt:lpstr>Definitions</vt:lpstr>
      <vt:lpstr>Case 1 </vt:lpstr>
      <vt:lpstr>Differential is broad</vt:lpstr>
      <vt:lpstr>Broad differential: Mnemonic AEIOU TIPS</vt:lpstr>
      <vt:lpstr>Case Continued</vt:lpstr>
      <vt:lpstr>Mnemonic: AMPLE History</vt:lpstr>
      <vt:lpstr>Etiology of non-traumatic pediatric coma </vt:lpstr>
      <vt:lpstr>Case 2 </vt:lpstr>
      <vt:lpstr>Evaluation of Altered Mental Status  (Michaelson et. al)</vt:lpstr>
      <vt:lpstr>Glasgow Coma Scale</vt:lpstr>
      <vt:lpstr>Pediatric Glasgow Coma Scale</vt:lpstr>
      <vt:lpstr>Management (adapted from Thompson and Williams)</vt:lpstr>
      <vt:lpstr>Diagnostic Studies</vt:lpstr>
      <vt:lpstr>Case 3</vt:lpstr>
      <vt:lpstr>Case 4: It’s 3 am </vt:lpstr>
      <vt:lpstr>Supplemental Reading</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Altered Mental Status</dc:title>
  <dc:creator>Zeini, Mariam M.</dc:creator>
  <cp:lastModifiedBy>Zeini, Mariam M.</cp:lastModifiedBy>
  <cp:revision>20</cp:revision>
  <dcterms:created xsi:type="dcterms:W3CDTF">2020-05-27T16:41:44Z</dcterms:created>
  <dcterms:modified xsi:type="dcterms:W3CDTF">2020-06-24T12:47:39Z</dcterms:modified>
</cp:coreProperties>
</file>