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4"/>
  </p:sldMasterIdLst>
  <p:notesMasterIdLst>
    <p:notesMasterId r:id="rId26"/>
  </p:notesMasterIdLst>
  <p:sldIdLst>
    <p:sldId id="256" r:id="rId5"/>
    <p:sldId id="314" r:id="rId6"/>
    <p:sldId id="319" r:id="rId7"/>
    <p:sldId id="324" r:id="rId8"/>
    <p:sldId id="329" r:id="rId9"/>
    <p:sldId id="333" r:id="rId10"/>
    <p:sldId id="339" r:id="rId11"/>
    <p:sldId id="342" r:id="rId12"/>
    <p:sldId id="332" r:id="rId13"/>
    <p:sldId id="338" r:id="rId14"/>
    <p:sldId id="337" r:id="rId15"/>
    <p:sldId id="343" r:id="rId16"/>
    <p:sldId id="340" r:id="rId17"/>
    <p:sldId id="335" r:id="rId18"/>
    <p:sldId id="336" r:id="rId19"/>
    <p:sldId id="341" r:id="rId20"/>
    <p:sldId id="330" r:id="rId21"/>
    <p:sldId id="331" r:id="rId22"/>
    <p:sldId id="315" r:id="rId23"/>
    <p:sldId id="322" r:id="rId24"/>
    <p:sldId id="32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91FDFC-797E-49C8-8629-37ACE5E9C9E8}" v="427" dt="2020-07-03T16:51:04.0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65259" autoAdjust="0"/>
  </p:normalViewPr>
  <p:slideViewPr>
    <p:cSldViewPr snapToGrid="0">
      <p:cViewPr varScale="1">
        <p:scale>
          <a:sx n="74" d="100"/>
          <a:sy n="74" d="100"/>
        </p:scale>
        <p:origin x="19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eini, Mariam M." userId="fb302b2c-584f-49eb-8158-f1abad9b9c62" providerId="ADAL" clId="{9091FDFC-797E-49C8-8629-37ACE5E9C9E8}"/>
    <pc:docChg chg="custSel modSld">
      <pc:chgData name="Zeini, Mariam M." userId="fb302b2c-584f-49eb-8158-f1abad9b9c62" providerId="ADAL" clId="{9091FDFC-797E-49C8-8629-37ACE5E9C9E8}" dt="2020-07-03T16:51:04.028" v="625" actId="20577"/>
      <pc:docMkLst>
        <pc:docMk/>
      </pc:docMkLst>
      <pc:sldChg chg="modSp modAnim">
        <pc:chgData name="Zeini, Mariam M." userId="fb302b2c-584f-49eb-8158-f1abad9b9c62" providerId="ADAL" clId="{9091FDFC-797E-49C8-8629-37ACE5E9C9E8}" dt="2020-07-03T16:48:17.176" v="618" actId="2711"/>
        <pc:sldMkLst>
          <pc:docMk/>
          <pc:sldMk cId="0" sldId="315"/>
        </pc:sldMkLst>
        <pc:spChg chg="mod">
          <ac:chgData name="Zeini, Mariam M." userId="fb302b2c-584f-49eb-8158-f1abad9b9c62" providerId="ADAL" clId="{9091FDFC-797E-49C8-8629-37ACE5E9C9E8}" dt="2020-07-03T16:48:17.176" v="618" actId="2711"/>
          <ac:spMkLst>
            <pc:docMk/>
            <pc:sldMk cId="0" sldId="315"/>
            <ac:spMk id="6147" creationId="{CF8C349E-63FF-4157-9EF0-CB0A10A225E3}"/>
          </ac:spMkLst>
        </pc:spChg>
      </pc:sldChg>
      <pc:sldChg chg="modSp modAnim">
        <pc:chgData name="Zeini, Mariam M." userId="fb302b2c-584f-49eb-8158-f1abad9b9c62" providerId="ADAL" clId="{9091FDFC-797E-49C8-8629-37ACE5E9C9E8}" dt="2020-07-03T16:51:04.028" v="625" actId="20577"/>
        <pc:sldMkLst>
          <pc:docMk/>
          <pc:sldMk cId="0" sldId="319"/>
        </pc:sldMkLst>
        <pc:spChg chg="mod">
          <ac:chgData name="Zeini, Mariam M." userId="fb302b2c-584f-49eb-8158-f1abad9b9c62" providerId="ADAL" clId="{9091FDFC-797E-49C8-8629-37ACE5E9C9E8}" dt="2020-07-03T16:44:09.377" v="403" actId="20577"/>
          <ac:spMkLst>
            <pc:docMk/>
            <pc:sldMk cId="0" sldId="319"/>
            <ac:spMk id="10242" creationId="{701DFBDB-5D21-4E8A-861D-8D67CFB7B322}"/>
          </ac:spMkLst>
        </pc:spChg>
        <pc:spChg chg="mod">
          <ac:chgData name="Zeini, Mariam M." userId="fb302b2c-584f-49eb-8158-f1abad9b9c62" providerId="ADAL" clId="{9091FDFC-797E-49C8-8629-37ACE5E9C9E8}" dt="2020-07-03T16:51:04.028" v="625" actId="20577"/>
          <ac:spMkLst>
            <pc:docMk/>
            <pc:sldMk cId="0" sldId="319"/>
            <ac:spMk id="10243" creationId="{6A26CE76-54C5-4C02-B199-FFD8A3083917}"/>
          </ac:spMkLst>
        </pc:spChg>
      </pc:sldChg>
      <pc:sldChg chg="modSp modAnim">
        <pc:chgData name="Zeini, Mariam M." userId="fb302b2c-584f-49eb-8158-f1abad9b9c62" providerId="ADAL" clId="{9091FDFC-797E-49C8-8629-37ACE5E9C9E8}" dt="2020-07-03T16:47:21.281" v="608" actId="20577"/>
        <pc:sldMkLst>
          <pc:docMk/>
          <pc:sldMk cId="0" sldId="324"/>
        </pc:sldMkLst>
        <pc:spChg chg="mod">
          <ac:chgData name="Zeini, Mariam M." userId="fb302b2c-584f-49eb-8158-f1abad9b9c62" providerId="ADAL" clId="{9091FDFC-797E-49C8-8629-37ACE5E9C9E8}" dt="2020-07-03T16:45:15.995" v="491" actId="20577"/>
          <ac:spMkLst>
            <pc:docMk/>
            <pc:sldMk cId="0" sldId="324"/>
            <ac:spMk id="11266" creationId="{318E2AF8-FD0C-46E2-B1A9-2E8E3248C091}"/>
          </ac:spMkLst>
        </pc:spChg>
        <pc:spChg chg="mod">
          <ac:chgData name="Zeini, Mariam M." userId="fb302b2c-584f-49eb-8158-f1abad9b9c62" providerId="ADAL" clId="{9091FDFC-797E-49C8-8629-37ACE5E9C9E8}" dt="2020-07-03T16:47:21.281" v="608" actId="20577"/>
          <ac:spMkLst>
            <pc:docMk/>
            <pc:sldMk cId="0" sldId="324"/>
            <ac:spMk id="11267" creationId="{E689093C-0718-4A02-94A1-D703ACFBE0BD}"/>
          </ac:spMkLst>
        </pc:spChg>
      </pc:sldChg>
      <pc:sldChg chg="modSp">
        <pc:chgData name="Zeini, Mariam M." userId="fb302b2c-584f-49eb-8158-f1abad9b9c62" providerId="ADAL" clId="{9091FDFC-797E-49C8-8629-37ACE5E9C9E8}" dt="2020-07-03T16:49:11.706" v="623" actId="20577"/>
        <pc:sldMkLst>
          <pc:docMk/>
          <pc:sldMk cId="938023264" sldId="331"/>
        </pc:sldMkLst>
        <pc:spChg chg="mod">
          <ac:chgData name="Zeini, Mariam M." userId="fb302b2c-584f-49eb-8158-f1abad9b9c62" providerId="ADAL" clId="{9091FDFC-797E-49C8-8629-37ACE5E9C9E8}" dt="2020-07-03T16:49:11.706" v="623" actId="20577"/>
          <ac:spMkLst>
            <pc:docMk/>
            <pc:sldMk cId="938023264" sldId="331"/>
            <ac:spMk id="3" creationId="{0167C023-9C44-4D55-8BA8-A5BFEF471E38}"/>
          </ac:spMkLst>
        </pc:spChg>
      </pc:sldChg>
    </pc:docChg>
  </pc:docChgLst>
  <pc:docChgLst>
    <pc:chgData name="Zeini, Mariam M." userId="S::mariam.zeini@orlandohealth.com::fb302b2c-584f-49eb-8158-f1abad9b9c62" providerId="AD" clId="Web-{C633F5ED-CBB8-4BB1-9ED1-7F6B4BFBF28F}"/>
    <pc:docChg chg="addSld delSld modSld sldOrd">
      <pc:chgData name="Zeini, Mariam M." userId="S::mariam.zeini@orlandohealth.com::fb302b2c-584f-49eb-8158-f1abad9b9c62" providerId="AD" clId="Web-{C633F5ED-CBB8-4BB1-9ED1-7F6B4BFBF28F}" dt="2020-06-29T16:41:33.792" v="2243"/>
      <pc:docMkLst>
        <pc:docMk/>
      </pc:docMkLst>
      <pc:sldChg chg="addSp delSp modSp mod setBg">
        <pc:chgData name="Zeini, Mariam M." userId="S::mariam.zeini@orlandohealth.com::fb302b2c-584f-49eb-8158-f1abad9b9c62" providerId="AD" clId="Web-{C633F5ED-CBB8-4BB1-9ED1-7F6B4BFBF28F}" dt="2020-06-29T16:30:30.714" v="1748"/>
        <pc:sldMkLst>
          <pc:docMk/>
          <pc:sldMk cId="0" sldId="322"/>
        </pc:sldMkLst>
        <pc:spChg chg="add del">
          <ac:chgData name="Zeini, Mariam M." userId="S::mariam.zeini@orlandohealth.com::fb302b2c-584f-49eb-8158-f1abad9b9c62" providerId="AD" clId="Web-{C633F5ED-CBB8-4BB1-9ED1-7F6B4BFBF28F}" dt="2020-06-29T16:30:30.542" v="1747"/>
          <ac:spMkLst>
            <pc:docMk/>
            <pc:sldMk cId="0" sldId="322"/>
            <ac:spMk id="73" creationId="{7E475056-B0EB-44BE-8568-61ABEFB2E99D}"/>
          </ac:spMkLst>
        </pc:spChg>
        <pc:spChg chg="add del">
          <ac:chgData name="Zeini, Mariam M." userId="S::mariam.zeini@orlandohealth.com::fb302b2c-584f-49eb-8158-f1abad9b9c62" providerId="AD" clId="Web-{C633F5ED-CBB8-4BB1-9ED1-7F6B4BFBF28F}" dt="2020-06-29T16:30:30.542" v="1747"/>
          <ac:spMkLst>
            <pc:docMk/>
            <pc:sldMk cId="0" sldId="322"/>
            <ac:spMk id="77" creationId="{E82ABBDC-7A44-4AE8-A04F-B5495481B9F2}"/>
          </ac:spMkLst>
        </pc:spChg>
        <pc:spChg chg="mod">
          <ac:chgData name="Zeini, Mariam M." userId="S::mariam.zeini@orlandohealth.com::fb302b2c-584f-49eb-8158-f1abad9b9c62" providerId="AD" clId="Web-{C633F5ED-CBB8-4BB1-9ED1-7F6B4BFBF28F}" dt="2020-06-29T16:30:30.714" v="1748"/>
          <ac:spMkLst>
            <pc:docMk/>
            <pc:sldMk cId="0" sldId="322"/>
            <ac:spMk id="17410" creationId="{591BA309-2E1D-4763-AF51-92E69F4384D5}"/>
          </ac:spMkLst>
        </pc:spChg>
        <pc:spChg chg="add del">
          <ac:chgData name="Zeini, Mariam M." userId="S::mariam.zeini@orlandohealth.com::fb302b2c-584f-49eb-8158-f1abad9b9c62" providerId="AD" clId="Web-{C633F5ED-CBB8-4BB1-9ED1-7F6B4BFBF28F}" dt="2020-06-29T16:30:30.714" v="1748"/>
          <ac:spMkLst>
            <pc:docMk/>
            <pc:sldMk cId="0" sldId="322"/>
            <ac:spMk id="17411" creationId="{CA13DAD0-12FF-47F5-8BE1-245CC4D6E50E}"/>
          </ac:spMkLst>
        </pc:spChg>
        <pc:graphicFrameChg chg="add del">
          <ac:chgData name="Zeini, Mariam M." userId="S::mariam.zeini@orlandohealth.com::fb302b2c-584f-49eb-8158-f1abad9b9c62" providerId="AD" clId="Web-{C633F5ED-CBB8-4BB1-9ED1-7F6B4BFBF28F}" dt="2020-06-29T16:30:30.542" v="1747"/>
          <ac:graphicFrameMkLst>
            <pc:docMk/>
            <pc:sldMk cId="0" sldId="322"/>
            <ac:graphicFrameMk id="17413" creationId="{C38CF6A2-89D9-4969-BAFA-50A361CB5A27}"/>
          </ac:graphicFrameMkLst>
        </pc:graphicFrameChg>
        <pc:graphicFrameChg chg="add">
          <ac:chgData name="Zeini, Mariam M." userId="S::mariam.zeini@orlandohealth.com::fb302b2c-584f-49eb-8158-f1abad9b9c62" providerId="AD" clId="Web-{C633F5ED-CBB8-4BB1-9ED1-7F6B4BFBF28F}" dt="2020-06-29T16:30:30.714" v="1748"/>
          <ac:graphicFrameMkLst>
            <pc:docMk/>
            <pc:sldMk cId="0" sldId="322"/>
            <ac:graphicFrameMk id="17414" creationId="{E1D278AC-2035-48D0-B450-53CED786094D}"/>
          </ac:graphicFrameMkLst>
        </pc:graphicFrameChg>
        <pc:cxnChg chg="add del">
          <ac:chgData name="Zeini, Mariam M." userId="S::mariam.zeini@orlandohealth.com::fb302b2c-584f-49eb-8158-f1abad9b9c62" providerId="AD" clId="Web-{C633F5ED-CBB8-4BB1-9ED1-7F6B4BFBF28F}" dt="2020-06-29T16:30:30.542" v="1747"/>
          <ac:cxnSpMkLst>
            <pc:docMk/>
            <pc:sldMk cId="0" sldId="322"/>
            <ac:cxnSpMk id="75" creationId="{F2C8E2EC-73A4-48C2-B4D7-D7726BD908EE}"/>
          </ac:cxnSpMkLst>
        </pc:cxnChg>
      </pc:sldChg>
      <pc:sldChg chg="addSp delSp modSp mod setBg">
        <pc:chgData name="Zeini, Mariam M." userId="S::mariam.zeini@orlandohealth.com::fb302b2c-584f-49eb-8158-f1abad9b9c62" providerId="AD" clId="Web-{C633F5ED-CBB8-4BB1-9ED1-7F6B4BFBF28F}" dt="2020-06-29T16:34:29.522" v="2073" actId="20577"/>
        <pc:sldMkLst>
          <pc:docMk/>
          <pc:sldMk cId="0" sldId="329"/>
        </pc:sldMkLst>
        <pc:spChg chg="mod">
          <ac:chgData name="Zeini, Mariam M." userId="S::mariam.zeini@orlandohealth.com::fb302b2c-584f-49eb-8158-f1abad9b9c62" providerId="AD" clId="Web-{C633F5ED-CBB8-4BB1-9ED1-7F6B4BFBF28F}" dt="2020-06-29T16:26:48.625" v="1641"/>
          <ac:spMkLst>
            <pc:docMk/>
            <pc:sldMk cId="0" sldId="329"/>
            <ac:spMk id="15362" creationId="{542621A3-3028-4A23-95AC-5B83829C6450}"/>
          </ac:spMkLst>
        </pc:spChg>
        <pc:spChg chg="del mod">
          <ac:chgData name="Zeini, Mariam M." userId="S::mariam.zeini@orlandohealth.com::fb302b2c-584f-49eb-8158-f1abad9b9c62" providerId="AD" clId="Web-{C633F5ED-CBB8-4BB1-9ED1-7F6B4BFBF28F}" dt="2020-06-29T16:26:48.625" v="1641"/>
          <ac:spMkLst>
            <pc:docMk/>
            <pc:sldMk cId="0" sldId="329"/>
            <ac:spMk id="15363" creationId="{EF3499E7-39F1-4584-8C65-BAE1ACA910B4}"/>
          </ac:spMkLst>
        </pc:spChg>
        <pc:graphicFrameChg chg="add mod modGraphic">
          <ac:chgData name="Zeini, Mariam M." userId="S::mariam.zeini@orlandohealth.com::fb302b2c-584f-49eb-8158-f1abad9b9c62" providerId="AD" clId="Web-{C633F5ED-CBB8-4BB1-9ED1-7F6B4BFBF28F}" dt="2020-06-29T16:34:29.522" v="2073" actId="20577"/>
          <ac:graphicFrameMkLst>
            <pc:docMk/>
            <pc:sldMk cId="0" sldId="329"/>
            <ac:graphicFrameMk id="15365" creationId="{C034CB01-B23F-44D0-AB98-19A388F016A9}"/>
          </ac:graphicFrameMkLst>
        </pc:graphicFrameChg>
      </pc:sldChg>
      <pc:sldChg chg="modSp ord">
        <pc:chgData name="Zeini, Mariam M." userId="S::mariam.zeini@orlandohealth.com::fb302b2c-584f-49eb-8158-f1abad9b9c62" providerId="AD" clId="Web-{C633F5ED-CBB8-4BB1-9ED1-7F6B4BFBF28F}" dt="2020-06-29T16:09:33.029" v="887"/>
        <pc:sldMkLst>
          <pc:docMk/>
          <pc:sldMk cId="3300872743" sldId="332"/>
        </pc:sldMkLst>
        <pc:spChg chg="mod">
          <ac:chgData name="Zeini, Mariam M." userId="S::mariam.zeini@orlandohealth.com::fb302b2c-584f-49eb-8158-f1abad9b9c62" providerId="AD" clId="Web-{C633F5ED-CBB8-4BB1-9ED1-7F6B4BFBF28F}" dt="2020-06-29T16:06:50.459" v="791" actId="20577"/>
          <ac:spMkLst>
            <pc:docMk/>
            <pc:sldMk cId="3300872743" sldId="332"/>
            <ac:spMk id="6" creationId="{0CAE9127-8E81-405A-B2F3-C670C3F64E9C}"/>
          </ac:spMkLst>
        </pc:spChg>
      </pc:sldChg>
      <pc:sldChg chg="addSp delSp modSp mod ord setBg">
        <pc:chgData name="Zeini, Mariam M." userId="S::mariam.zeini@orlandohealth.com::fb302b2c-584f-49eb-8158-f1abad9b9c62" providerId="AD" clId="Web-{C633F5ED-CBB8-4BB1-9ED1-7F6B4BFBF28F}" dt="2020-06-29T16:41:24.920" v="2242" actId="20577"/>
        <pc:sldMkLst>
          <pc:docMk/>
          <pc:sldMk cId="3369555997" sldId="333"/>
        </pc:sldMkLst>
        <pc:spChg chg="mod">
          <ac:chgData name="Zeini, Mariam M." userId="S::mariam.zeini@orlandohealth.com::fb302b2c-584f-49eb-8158-f1abad9b9c62" providerId="AD" clId="Web-{C633F5ED-CBB8-4BB1-9ED1-7F6B4BFBF28F}" dt="2020-06-29T16:26:37.749" v="1640"/>
          <ac:spMkLst>
            <pc:docMk/>
            <pc:sldMk cId="3369555997" sldId="333"/>
            <ac:spMk id="2" creationId="{763200DE-2D2D-412B-A108-90ED482BAD93}"/>
          </ac:spMkLst>
        </pc:spChg>
        <pc:spChg chg="del mod">
          <ac:chgData name="Zeini, Mariam M." userId="S::mariam.zeini@orlandohealth.com::fb302b2c-584f-49eb-8158-f1abad9b9c62" providerId="AD" clId="Web-{C633F5ED-CBB8-4BB1-9ED1-7F6B4BFBF28F}" dt="2020-06-29T16:26:37.749" v="1640"/>
          <ac:spMkLst>
            <pc:docMk/>
            <pc:sldMk cId="3369555997" sldId="333"/>
            <ac:spMk id="3" creationId="{3A5AED99-F3EF-4FE6-A1D3-EC2D80AFFCCB}"/>
          </ac:spMkLst>
        </pc:spChg>
        <pc:spChg chg="add">
          <ac:chgData name="Zeini, Mariam M." userId="S::mariam.zeini@orlandohealth.com::fb302b2c-584f-49eb-8158-f1abad9b9c62" providerId="AD" clId="Web-{C633F5ED-CBB8-4BB1-9ED1-7F6B4BFBF28F}" dt="2020-06-29T16:26:37.749" v="1640"/>
          <ac:spMkLst>
            <pc:docMk/>
            <pc:sldMk cId="3369555997" sldId="333"/>
            <ac:spMk id="9" creationId="{7E475056-B0EB-44BE-8568-61ABEFB2E99D}"/>
          </ac:spMkLst>
        </pc:spChg>
        <pc:spChg chg="add">
          <ac:chgData name="Zeini, Mariam M." userId="S::mariam.zeini@orlandohealth.com::fb302b2c-584f-49eb-8158-f1abad9b9c62" providerId="AD" clId="Web-{C633F5ED-CBB8-4BB1-9ED1-7F6B4BFBF28F}" dt="2020-06-29T16:26:37.749" v="1640"/>
          <ac:spMkLst>
            <pc:docMk/>
            <pc:sldMk cId="3369555997" sldId="333"/>
            <ac:spMk id="13" creationId="{E82ABBDC-7A44-4AE8-A04F-B5495481B9F2}"/>
          </ac:spMkLst>
        </pc:spChg>
        <pc:graphicFrameChg chg="add modGraphic">
          <ac:chgData name="Zeini, Mariam M." userId="S::mariam.zeini@orlandohealth.com::fb302b2c-584f-49eb-8158-f1abad9b9c62" providerId="AD" clId="Web-{C633F5ED-CBB8-4BB1-9ED1-7F6B4BFBF28F}" dt="2020-06-29T16:41:24.920" v="2242" actId="20577"/>
          <ac:graphicFrameMkLst>
            <pc:docMk/>
            <pc:sldMk cId="3369555997" sldId="333"/>
            <ac:graphicFrameMk id="5" creationId="{E023F8BD-8FF0-4D36-BB82-C7E328603508}"/>
          </ac:graphicFrameMkLst>
        </pc:graphicFrameChg>
        <pc:cxnChg chg="add">
          <ac:chgData name="Zeini, Mariam M." userId="S::mariam.zeini@orlandohealth.com::fb302b2c-584f-49eb-8158-f1abad9b9c62" providerId="AD" clId="Web-{C633F5ED-CBB8-4BB1-9ED1-7F6B4BFBF28F}" dt="2020-06-29T16:26:37.749" v="1640"/>
          <ac:cxnSpMkLst>
            <pc:docMk/>
            <pc:sldMk cId="3369555997" sldId="333"/>
            <ac:cxnSpMk id="11" creationId="{F2C8E2EC-73A4-48C2-B4D7-D7726BD908EE}"/>
          </ac:cxnSpMkLst>
        </pc:cxnChg>
      </pc:sldChg>
      <pc:sldChg chg="addSp delSp modSp del ord">
        <pc:chgData name="Zeini, Mariam M." userId="S::mariam.zeini@orlandohealth.com::fb302b2c-584f-49eb-8158-f1abad9b9c62" providerId="AD" clId="Web-{C633F5ED-CBB8-4BB1-9ED1-7F6B4BFBF28F}" dt="2020-06-29T16:34:30.006" v="2074"/>
        <pc:sldMkLst>
          <pc:docMk/>
          <pc:sldMk cId="1301887505" sldId="334"/>
        </pc:sldMkLst>
        <pc:spChg chg="mod">
          <ac:chgData name="Zeini, Mariam M." userId="S::mariam.zeini@orlandohealth.com::fb302b2c-584f-49eb-8158-f1abad9b9c62" providerId="AD" clId="Web-{C633F5ED-CBB8-4BB1-9ED1-7F6B4BFBF28F}" dt="2020-06-29T16:00:37.160" v="782" actId="1076"/>
          <ac:spMkLst>
            <pc:docMk/>
            <pc:sldMk cId="1301887505" sldId="334"/>
            <ac:spMk id="2" creationId="{034C474F-E406-4AD0-8240-0CE6BC924FB6}"/>
          </ac:spMkLst>
        </pc:spChg>
        <pc:spChg chg="del">
          <ac:chgData name="Zeini, Mariam M." userId="S::mariam.zeini@orlandohealth.com::fb302b2c-584f-49eb-8158-f1abad9b9c62" providerId="AD" clId="Web-{C633F5ED-CBB8-4BB1-9ED1-7F6B4BFBF28F}" dt="2020-06-29T15:59:47.767" v="771"/>
          <ac:spMkLst>
            <pc:docMk/>
            <pc:sldMk cId="1301887505" sldId="334"/>
            <ac:spMk id="3" creationId="{5C97B0FD-7171-4FB7-AE80-F1B3618B4F34}"/>
          </ac:spMkLst>
        </pc:spChg>
        <pc:picChg chg="add mod ord modCrop">
          <ac:chgData name="Zeini, Mariam M." userId="S::mariam.zeini@orlandohealth.com::fb302b2c-584f-49eb-8158-f1abad9b9c62" providerId="AD" clId="Web-{C633F5ED-CBB8-4BB1-9ED1-7F6B4BFBF28F}" dt="2020-06-29T16:00:33.019" v="781" actId="1076"/>
          <ac:picMkLst>
            <pc:docMk/>
            <pc:sldMk cId="1301887505" sldId="334"/>
            <ac:picMk id="4" creationId="{6816F87F-41EF-40FD-B429-F70FD001D9A9}"/>
          </ac:picMkLst>
        </pc:picChg>
      </pc:sldChg>
      <pc:sldChg chg="addSp modSp">
        <pc:chgData name="Zeini, Mariam M." userId="S::mariam.zeini@orlandohealth.com::fb302b2c-584f-49eb-8158-f1abad9b9c62" providerId="AD" clId="Web-{C633F5ED-CBB8-4BB1-9ED1-7F6B4BFBF28F}" dt="2020-06-29T16:15:31.327" v="1186" actId="14100"/>
        <pc:sldMkLst>
          <pc:docMk/>
          <pc:sldMk cId="1086063213" sldId="335"/>
        </pc:sldMkLst>
        <pc:spChg chg="mod">
          <ac:chgData name="Zeini, Mariam M." userId="S::mariam.zeini@orlandohealth.com::fb302b2c-584f-49eb-8158-f1abad9b9c62" providerId="AD" clId="Web-{C633F5ED-CBB8-4BB1-9ED1-7F6B4BFBF28F}" dt="2020-06-29T16:15:31.327" v="1186" actId="14100"/>
          <ac:spMkLst>
            <pc:docMk/>
            <pc:sldMk cId="1086063213" sldId="335"/>
            <ac:spMk id="3" creationId="{4E1E96B7-5060-4DCE-A7BD-C0D28A972D84}"/>
          </ac:spMkLst>
        </pc:spChg>
        <pc:picChg chg="add mod">
          <ac:chgData name="Zeini, Mariam M." userId="S::mariam.zeini@orlandohealth.com::fb302b2c-584f-49eb-8158-f1abad9b9c62" providerId="AD" clId="Web-{C633F5ED-CBB8-4BB1-9ED1-7F6B4BFBF28F}" dt="2020-06-29T16:10:23.016" v="895" actId="1076"/>
          <ac:picMkLst>
            <pc:docMk/>
            <pc:sldMk cId="1086063213" sldId="335"/>
            <ac:picMk id="4" creationId="{C877447E-FC72-450A-8FCC-64C1A7C8AB26}"/>
          </ac:picMkLst>
        </pc:picChg>
      </pc:sldChg>
      <pc:sldChg chg="addSp delSp modSp">
        <pc:chgData name="Zeini, Mariam M." userId="S::mariam.zeini@orlandohealth.com::fb302b2c-584f-49eb-8158-f1abad9b9c62" providerId="AD" clId="Web-{C633F5ED-CBB8-4BB1-9ED1-7F6B4BFBF28F}" dt="2020-06-29T16:15:42.125" v="1189"/>
        <pc:sldMkLst>
          <pc:docMk/>
          <pc:sldMk cId="1325817351" sldId="336"/>
        </pc:sldMkLst>
        <pc:spChg chg="mod">
          <ac:chgData name="Zeini, Mariam M." userId="S::mariam.zeini@orlandohealth.com::fb302b2c-584f-49eb-8158-f1abad9b9c62" providerId="AD" clId="Web-{C633F5ED-CBB8-4BB1-9ED1-7F6B4BFBF28F}" dt="2020-06-29T16:15:38.828" v="1188" actId="1076"/>
          <ac:spMkLst>
            <pc:docMk/>
            <pc:sldMk cId="1325817351" sldId="336"/>
            <ac:spMk id="3" creationId="{AFA38259-1A90-4190-BF70-0E1FC8D61779}"/>
          </ac:spMkLst>
        </pc:spChg>
        <pc:picChg chg="add del mod">
          <ac:chgData name="Zeini, Mariam M." userId="S::mariam.zeini@orlandohealth.com::fb302b2c-584f-49eb-8158-f1abad9b9c62" providerId="AD" clId="Web-{C633F5ED-CBB8-4BB1-9ED1-7F6B4BFBF28F}" dt="2020-06-29T16:15:42.125" v="1189"/>
          <ac:picMkLst>
            <pc:docMk/>
            <pc:sldMk cId="1325817351" sldId="336"/>
            <ac:picMk id="4" creationId="{DD050F58-2832-4F55-9D85-C86A1CCB5BF0}"/>
          </ac:picMkLst>
        </pc:picChg>
      </pc:sldChg>
      <pc:sldChg chg="addSp delSp modSp mod setBg">
        <pc:chgData name="Zeini, Mariam M." userId="S::mariam.zeini@orlandohealth.com::fb302b2c-584f-49eb-8158-f1abad9b9c62" providerId="AD" clId="Web-{C633F5ED-CBB8-4BB1-9ED1-7F6B4BFBF28F}" dt="2020-06-29T15:46:52.730" v="8"/>
        <pc:sldMkLst>
          <pc:docMk/>
          <pc:sldMk cId="457646577" sldId="337"/>
        </pc:sldMkLst>
        <pc:spChg chg="add del mod">
          <ac:chgData name="Zeini, Mariam M." userId="S::mariam.zeini@orlandohealth.com::fb302b2c-584f-49eb-8158-f1abad9b9c62" providerId="AD" clId="Web-{C633F5ED-CBB8-4BB1-9ED1-7F6B4BFBF28F}" dt="2020-06-29T15:46:52.730" v="8"/>
          <ac:spMkLst>
            <pc:docMk/>
            <pc:sldMk cId="457646577" sldId="337"/>
            <ac:spMk id="2" creationId="{4205A271-C6E4-4CE3-8B69-138B0296833C}"/>
          </ac:spMkLst>
        </pc:spChg>
        <pc:spChg chg="del">
          <ac:chgData name="Zeini, Mariam M." userId="S::mariam.zeini@orlandohealth.com::fb302b2c-584f-49eb-8158-f1abad9b9c62" providerId="AD" clId="Web-{C633F5ED-CBB8-4BB1-9ED1-7F6B4BFBF28F}" dt="2020-06-29T15:45:44.383" v="0"/>
          <ac:spMkLst>
            <pc:docMk/>
            <pc:sldMk cId="457646577" sldId="337"/>
            <ac:spMk id="3" creationId="{06C2F385-62C2-4186-84BD-12DDD7DFD1B9}"/>
          </ac:spMkLst>
        </pc:spChg>
        <pc:picChg chg="add mod ord">
          <ac:chgData name="Zeini, Mariam M." userId="S::mariam.zeini@orlandohealth.com::fb302b2c-584f-49eb-8158-f1abad9b9c62" providerId="AD" clId="Web-{C633F5ED-CBB8-4BB1-9ED1-7F6B4BFBF28F}" dt="2020-06-29T15:46:52.730" v="8"/>
          <ac:picMkLst>
            <pc:docMk/>
            <pc:sldMk cId="457646577" sldId="337"/>
            <ac:picMk id="4" creationId="{F17E15B5-33A7-4A3F-AD06-1E824218F134}"/>
          </ac:picMkLst>
        </pc:picChg>
      </pc:sldChg>
      <pc:sldChg chg="addSp delSp modSp new mod modClrScheme chgLayout">
        <pc:chgData name="Zeini, Mariam M." userId="S::mariam.zeini@orlandohealth.com::fb302b2c-584f-49eb-8158-f1abad9b9c62" providerId="AD" clId="Web-{C633F5ED-CBB8-4BB1-9ED1-7F6B4BFBF28F}" dt="2020-06-29T16:09:30.435" v="884" actId="20577"/>
        <pc:sldMkLst>
          <pc:docMk/>
          <pc:sldMk cId="291076945" sldId="338"/>
        </pc:sldMkLst>
        <pc:spChg chg="mod ord">
          <ac:chgData name="Zeini, Mariam M." userId="S::mariam.zeini@orlandohealth.com::fb302b2c-584f-49eb-8158-f1abad9b9c62" providerId="AD" clId="Web-{C633F5ED-CBB8-4BB1-9ED1-7F6B4BFBF28F}" dt="2020-06-29T16:09:30.435" v="884" actId="20577"/>
          <ac:spMkLst>
            <pc:docMk/>
            <pc:sldMk cId="291076945" sldId="338"/>
            <ac:spMk id="2" creationId="{FFF74840-CB0A-4D6C-8B5F-3CDAEF061C24}"/>
          </ac:spMkLst>
        </pc:spChg>
        <pc:spChg chg="del">
          <ac:chgData name="Zeini, Mariam M." userId="S::mariam.zeini@orlandohealth.com::fb302b2c-584f-49eb-8158-f1abad9b9c62" providerId="AD" clId="Web-{C633F5ED-CBB8-4BB1-9ED1-7F6B4BFBF28F}" dt="2020-06-29T15:50:19.583" v="245"/>
          <ac:spMkLst>
            <pc:docMk/>
            <pc:sldMk cId="291076945" sldId="338"/>
            <ac:spMk id="3" creationId="{71469633-DD4D-4321-A28C-C53A41901171}"/>
          </ac:spMkLst>
        </pc:spChg>
        <pc:spChg chg="add mod ord">
          <ac:chgData name="Zeini, Mariam M." userId="S::mariam.zeini@orlandohealth.com::fb302b2c-584f-49eb-8158-f1abad9b9c62" providerId="AD" clId="Web-{C633F5ED-CBB8-4BB1-9ED1-7F6B4BFBF28F}" dt="2020-06-29T15:52:12.354" v="441" actId="1076"/>
          <ac:spMkLst>
            <pc:docMk/>
            <pc:sldMk cId="291076945" sldId="338"/>
            <ac:spMk id="5" creationId="{96578DA4-BC8B-4C34-814C-146E07CE39E2}"/>
          </ac:spMkLst>
        </pc:spChg>
        <pc:picChg chg="add mod ord">
          <ac:chgData name="Zeini, Mariam M." userId="S::mariam.zeini@orlandohealth.com::fb302b2c-584f-49eb-8158-f1abad9b9c62" providerId="AD" clId="Web-{C633F5ED-CBB8-4BB1-9ED1-7F6B4BFBF28F}" dt="2020-06-29T15:52:19.261" v="443" actId="1076"/>
          <ac:picMkLst>
            <pc:docMk/>
            <pc:sldMk cId="291076945" sldId="338"/>
            <ac:picMk id="4" creationId="{5036A1CF-870D-497A-8622-1885D27DA6AD}"/>
          </ac:picMkLst>
        </pc:picChg>
      </pc:sldChg>
      <pc:sldChg chg="addSp delSp modSp new ord">
        <pc:chgData name="Zeini, Mariam M." userId="S::mariam.zeini@orlandohealth.com::fb302b2c-584f-49eb-8158-f1abad9b9c62" providerId="AD" clId="Web-{C633F5ED-CBB8-4BB1-9ED1-7F6B4BFBF28F}" dt="2020-06-29T16:07:08.272" v="793"/>
        <pc:sldMkLst>
          <pc:docMk/>
          <pc:sldMk cId="341973089" sldId="339"/>
        </pc:sldMkLst>
        <pc:spChg chg="del">
          <ac:chgData name="Zeini, Mariam M." userId="S::mariam.zeini@orlandohealth.com::fb302b2c-584f-49eb-8158-f1abad9b9c62" providerId="AD" clId="Web-{C633F5ED-CBB8-4BB1-9ED1-7F6B4BFBF28F}" dt="2020-06-29T15:55:57.287" v="730"/>
          <ac:spMkLst>
            <pc:docMk/>
            <pc:sldMk cId="341973089" sldId="339"/>
            <ac:spMk id="3" creationId="{6BB713A3-AC91-4756-A993-4FBEDC647EAE}"/>
          </ac:spMkLst>
        </pc:spChg>
        <pc:picChg chg="add mod ord">
          <ac:chgData name="Zeini, Mariam M." userId="S::mariam.zeini@orlandohealth.com::fb302b2c-584f-49eb-8158-f1abad9b9c62" providerId="AD" clId="Web-{C633F5ED-CBB8-4BB1-9ED1-7F6B4BFBF28F}" dt="2020-06-29T15:56:08.350" v="733" actId="1076"/>
          <ac:picMkLst>
            <pc:docMk/>
            <pc:sldMk cId="341973089" sldId="339"/>
            <ac:picMk id="4" creationId="{E62BEA8C-DC62-43AD-B6CB-62614DA43F72}"/>
          </ac:picMkLst>
        </pc:picChg>
      </pc:sldChg>
      <pc:sldChg chg="addSp delSp modSp new mod setBg">
        <pc:chgData name="Zeini, Mariam M." userId="S::mariam.zeini@orlandohealth.com::fb302b2c-584f-49eb-8158-f1abad9b9c62" providerId="AD" clId="Web-{C633F5ED-CBB8-4BB1-9ED1-7F6B4BFBF28F}" dt="2020-06-29T16:30:08.088" v="1745" actId="20577"/>
        <pc:sldMkLst>
          <pc:docMk/>
          <pc:sldMk cId="2600214624" sldId="340"/>
        </pc:sldMkLst>
        <pc:spChg chg="mod">
          <ac:chgData name="Zeini, Mariam M." userId="S::mariam.zeini@orlandohealth.com::fb302b2c-584f-49eb-8158-f1abad9b9c62" providerId="AD" clId="Web-{C633F5ED-CBB8-4BB1-9ED1-7F6B4BFBF28F}" dt="2020-06-29T16:14:53.372" v="1106"/>
          <ac:spMkLst>
            <pc:docMk/>
            <pc:sldMk cId="2600214624" sldId="340"/>
            <ac:spMk id="2" creationId="{923AF17A-1D27-426C-A3CE-550BA99245FC}"/>
          </ac:spMkLst>
        </pc:spChg>
        <pc:spChg chg="del mod">
          <ac:chgData name="Zeini, Mariam M." userId="S::mariam.zeini@orlandohealth.com::fb302b2c-584f-49eb-8158-f1abad9b9c62" providerId="AD" clId="Web-{C633F5ED-CBB8-4BB1-9ED1-7F6B4BFBF28F}" dt="2020-06-29T16:14:53.372" v="1106"/>
          <ac:spMkLst>
            <pc:docMk/>
            <pc:sldMk cId="2600214624" sldId="340"/>
            <ac:spMk id="3" creationId="{BE30FDD4-084C-401E-AD55-738DC22CF148}"/>
          </ac:spMkLst>
        </pc:spChg>
        <pc:spChg chg="add">
          <ac:chgData name="Zeini, Mariam M." userId="S::mariam.zeini@orlandohealth.com::fb302b2c-584f-49eb-8158-f1abad9b9c62" providerId="AD" clId="Web-{C633F5ED-CBB8-4BB1-9ED1-7F6B4BFBF28F}" dt="2020-06-29T16:14:53.372" v="1106"/>
          <ac:spMkLst>
            <pc:docMk/>
            <pc:sldMk cId="2600214624" sldId="340"/>
            <ac:spMk id="9" creationId="{7E475056-B0EB-44BE-8568-61ABEFB2E99D}"/>
          </ac:spMkLst>
        </pc:spChg>
        <pc:spChg chg="add">
          <ac:chgData name="Zeini, Mariam M." userId="S::mariam.zeini@orlandohealth.com::fb302b2c-584f-49eb-8158-f1abad9b9c62" providerId="AD" clId="Web-{C633F5ED-CBB8-4BB1-9ED1-7F6B4BFBF28F}" dt="2020-06-29T16:14:53.372" v="1106"/>
          <ac:spMkLst>
            <pc:docMk/>
            <pc:sldMk cId="2600214624" sldId="340"/>
            <ac:spMk id="13" creationId="{E82ABBDC-7A44-4AE8-A04F-B5495481B9F2}"/>
          </ac:spMkLst>
        </pc:spChg>
        <pc:graphicFrameChg chg="add modGraphic">
          <ac:chgData name="Zeini, Mariam M." userId="S::mariam.zeini@orlandohealth.com::fb302b2c-584f-49eb-8158-f1abad9b9c62" providerId="AD" clId="Web-{C633F5ED-CBB8-4BB1-9ED1-7F6B4BFBF28F}" dt="2020-06-29T16:30:08.088" v="1745" actId="20577"/>
          <ac:graphicFrameMkLst>
            <pc:docMk/>
            <pc:sldMk cId="2600214624" sldId="340"/>
            <ac:graphicFrameMk id="5" creationId="{9F4D0790-E96C-4686-98BB-B94AD0B95CF5}"/>
          </ac:graphicFrameMkLst>
        </pc:graphicFrameChg>
        <pc:cxnChg chg="add">
          <ac:chgData name="Zeini, Mariam M." userId="S::mariam.zeini@orlandohealth.com::fb302b2c-584f-49eb-8158-f1abad9b9c62" providerId="AD" clId="Web-{C633F5ED-CBB8-4BB1-9ED1-7F6B4BFBF28F}" dt="2020-06-29T16:14:53.372" v="1106"/>
          <ac:cxnSpMkLst>
            <pc:docMk/>
            <pc:sldMk cId="2600214624" sldId="340"/>
            <ac:cxnSpMk id="11" creationId="{F2C8E2EC-73A4-48C2-B4D7-D7726BD908EE}"/>
          </ac:cxnSpMkLst>
        </pc:cxnChg>
      </pc:sldChg>
      <pc:sldChg chg="addSp delSp modSp new mod setBg modClrScheme setClrOvrMap chgLayout">
        <pc:chgData name="Zeini, Mariam M." userId="S::mariam.zeini@orlandohealth.com::fb302b2c-584f-49eb-8158-f1abad9b9c62" providerId="AD" clId="Web-{C633F5ED-CBB8-4BB1-9ED1-7F6B4BFBF28F}" dt="2020-06-29T16:26:05.560" v="1639"/>
        <pc:sldMkLst>
          <pc:docMk/>
          <pc:sldMk cId="977654402" sldId="341"/>
        </pc:sldMkLst>
        <pc:spChg chg="mod ord">
          <ac:chgData name="Zeini, Mariam M." userId="S::mariam.zeini@orlandohealth.com::fb302b2c-584f-49eb-8158-f1abad9b9c62" providerId="AD" clId="Web-{C633F5ED-CBB8-4BB1-9ED1-7F6B4BFBF28F}" dt="2020-06-29T16:26:05.560" v="1639"/>
          <ac:spMkLst>
            <pc:docMk/>
            <pc:sldMk cId="977654402" sldId="341"/>
            <ac:spMk id="2" creationId="{8F1B3298-7377-4075-A444-BF1F4DBA8EAF}"/>
          </ac:spMkLst>
        </pc:spChg>
        <pc:spChg chg="del">
          <ac:chgData name="Zeini, Mariam M." userId="S::mariam.zeini@orlandohealth.com::fb302b2c-584f-49eb-8158-f1abad9b9c62" providerId="AD" clId="Web-{C633F5ED-CBB8-4BB1-9ED1-7F6B4BFBF28F}" dt="2020-06-29T16:15:54.703" v="1191"/>
          <ac:spMkLst>
            <pc:docMk/>
            <pc:sldMk cId="977654402" sldId="341"/>
            <ac:spMk id="3" creationId="{5C886318-9AE9-4FC6-841A-1FC0A20959FD}"/>
          </ac:spMkLst>
        </pc:spChg>
        <pc:spChg chg="add mod ord">
          <ac:chgData name="Zeini, Mariam M." userId="S::mariam.zeini@orlandohealth.com::fb302b2c-584f-49eb-8158-f1abad9b9c62" providerId="AD" clId="Web-{C633F5ED-CBB8-4BB1-9ED1-7F6B4BFBF28F}" dt="2020-06-29T16:26:05.560" v="1639"/>
          <ac:spMkLst>
            <pc:docMk/>
            <pc:sldMk cId="977654402" sldId="341"/>
            <ac:spMk id="5" creationId="{216D8D55-524A-4BFC-87D3-5A762F960259}"/>
          </ac:spMkLst>
        </pc:spChg>
        <pc:spChg chg="add del mod ord">
          <ac:chgData name="Zeini, Mariam M." userId="S::mariam.zeini@orlandohealth.com::fb302b2c-584f-49eb-8158-f1abad9b9c62" providerId="AD" clId="Web-{C633F5ED-CBB8-4BB1-9ED1-7F6B4BFBF28F}" dt="2020-06-29T16:25:46.575" v="1634"/>
          <ac:spMkLst>
            <pc:docMk/>
            <pc:sldMk cId="977654402" sldId="341"/>
            <ac:spMk id="6" creationId="{3B63B146-C813-47B8-9C99-14419A7B30E3}"/>
          </ac:spMkLst>
        </pc:spChg>
        <pc:spChg chg="add del mod ord">
          <ac:chgData name="Zeini, Mariam M." userId="S::mariam.zeini@orlandohealth.com::fb302b2c-584f-49eb-8158-f1abad9b9c62" providerId="AD" clId="Web-{C633F5ED-CBB8-4BB1-9ED1-7F6B4BFBF28F}" dt="2020-06-29T16:25:40.387" v="1629"/>
          <ac:spMkLst>
            <pc:docMk/>
            <pc:sldMk cId="977654402" sldId="341"/>
            <ac:spMk id="7" creationId="{AD5CCB0C-62D9-4EF7-8F40-4EC7C7E9F2C0}"/>
          </ac:spMkLst>
        </pc:spChg>
        <pc:spChg chg="add">
          <ac:chgData name="Zeini, Mariam M." userId="S::mariam.zeini@orlandohealth.com::fb302b2c-584f-49eb-8158-f1abad9b9c62" providerId="AD" clId="Web-{C633F5ED-CBB8-4BB1-9ED1-7F6B4BFBF28F}" dt="2020-06-29T16:26:05.560" v="1639"/>
          <ac:spMkLst>
            <pc:docMk/>
            <pc:sldMk cId="977654402" sldId="341"/>
            <ac:spMk id="10" creationId="{0EF8982E-02F0-4D24-85CB-98DEBCC3226A}"/>
          </ac:spMkLst>
        </pc:spChg>
        <pc:spChg chg="add">
          <ac:chgData name="Zeini, Mariam M." userId="S::mariam.zeini@orlandohealth.com::fb302b2c-584f-49eb-8158-f1abad9b9c62" providerId="AD" clId="Web-{C633F5ED-CBB8-4BB1-9ED1-7F6B4BFBF28F}" dt="2020-06-29T16:26:05.560" v="1639"/>
          <ac:spMkLst>
            <pc:docMk/>
            <pc:sldMk cId="977654402" sldId="341"/>
            <ac:spMk id="12" creationId="{2CB72970-2D5B-4516-9F76-B1220A77B6AB}"/>
          </ac:spMkLst>
        </pc:spChg>
        <pc:picChg chg="add mod ord modCrop">
          <ac:chgData name="Zeini, Mariam M." userId="S::mariam.zeini@orlandohealth.com::fb302b2c-584f-49eb-8158-f1abad9b9c62" providerId="AD" clId="Web-{C633F5ED-CBB8-4BB1-9ED1-7F6B4BFBF28F}" dt="2020-06-29T16:26:05.560" v="1639"/>
          <ac:picMkLst>
            <pc:docMk/>
            <pc:sldMk cId="977654402" sldId="341"/>
            <ac:picMk id="4" creationId="{069FA860-2FD3-482D-9452-F9F29809E240}"/>
          </ac:picMkLst>
        </pc:picChg>
      </pc:sldChg>
      <pc:sldChg chg="addSp modSp new del">
        <pc:chgData name="Zeini, Mariam M." userId="S::mariam.zeini@orlandohealth.com::fb302b2c-584f-49eb-8158-f1abad9b9c62" providerId="AD" clId="Web-{C633F5ED-CBB8-4BB1-9ED1-7F6B4BFBF28F}" dt="2020-06-29T16:15:09.811" v="1107"/>
        <pc:sldMkLst>
          <pc:docMk/>
          <pc:sldMk cId="1334415493" sldId="341"/>
        </pc:sldMkLst>
        <pc:spChg chg="add mod">
          <ac:chgData name="Zeini, Mariam M." userId="S::mariam.zeini@orlandohealth.com::fb302b2c-584f-49eb-8158-f1abad9b9c62" providerId="AD" clId="Web-{C633F5ED-CBB8-4BB1-9ED1-7F6B4BFBF28F}" dt="2020-06-29T16:12:16.959" v="919" actId="14100"/>
          <ac:spMkLst>
            <pc:docMk/>
            <pc:sldMk cId="1334415493" sldId="341"/>
            <ac:spMk id="4" creationId="{3D3240BC-094B-4601-AB2B-A94ACD662644}"/>
          </ac:spMkLst>
        </pc:spChg>
      </pc:sldChg>
      <pc:sldChg chg="modSp new">
        <pc:chgData name="Zeini, Mariam M." userId="S::mariam.zeini@orlandohealth.com::fb302b2c-584f-49eb-8158-f1abad9b9c62" providerId="AD" clId="Web-{C633F5ED-CBB8-4BB1-9ED1-7F6B4BFBF28F}" dt="2020-06-29T16:32:23.500" v="1935" actId="20577"/>
        <pc:sldMkLst>
          <pc:docMk/>
          <pc:sldMk cId="872502969" sldId="342"/>
        </pc:sldMkLst>
        <pc:spChg chg="mod">
          <ac:chgData name="Zeini, Mariam M." userId="S::mariam.zeini@orlandohealth.com::fb302b2c-584f-49eb-8158-f1abad9b9c62" providerId="AD" clId="Web-{C633F5ED-CBB8-4BB1-9ED1-7F6B4BFBF28F}" dt="2020-06-29T16:31:44.858" v="1767" actId="20577"/>
          <ac:spMkLst>
            <pc:docMk/>
            <pc:sldMk cId="872502969" sldId="342"/>
            <ac:spMk id="2" creationId="{ADD0B1F3-654E-42C2-B4B4-064124065B5F}"/>
          </ac:spMkLst>
        </pc:spChg>
        <pc:spChg chg="mod">
          <ac:chgData name="Zeini, Mariam M." userId="S::mariam.zeini@orlandohealth.com::fb302b2c-584f-49eb-8158-f1abad9b9c62" providerId="AD" clId="Web-{C633F5ED-CBB8-4BB1-9ED1-7F6B4BFBF28F}" dt="2020-06-29T16:32:23.500" v="1935" actId="20577"/>
          <ac:spMkLst>
            <pc:docMk/>
            <pc:sldMk cId="872502969" sldId="342"/>
            <ac:spMk id="3" creationId="{CFDE5222-B997-47A8-AF46-34778BA6212E}"/>
          </ac:spMkLst>
        </pc:spChg>
      </pc:sldChg>
      <pc:sldChg chg="modSp new ord">
        <pc:chgData name="Zeini, Mariam M." userId="S::mariam.zeini@orlandohealth.com::fb302b2c-584f-49eb-8158-f1abad9b9c62" providerId="AD" clId="Web-{C633F5ED-CBB8-4BB1-9ED1-7F6B4BFBF28F}" dt="2020-06-29T16:33:06.862" v="2070"/>
        <pc:sldMkLst>
          <pc:docMk/>
          <pc:sldMk cId="1789010861" sldId="343"/>
        </pc:sldMkLst>
        <pc:spChg chg="mod">
          <ac:chgData name="Zeini, Mariam M." userId="S::mariam.zeini@orlandohealth.com::fb302b2c-584f-49eb-8158-f1abad9b9c62" providerId="AD" clId="Web-{C633F5ED-CBB8-4BB1-9ED1-7F6B4BFBF28F}" dt="2020-06-29T16:32:41.736" v="1953" actId="20577"/>
          <ac:spMkLst>
            <pc:docMk/>
            <pc:sldMk cId="1789010861" sldId="343"/>
            <ac:spMk id="2" creationId="{68BD2ABD-2E8E-474C-8085-E37554524AEB}"/>
          </ac:spMkLst>
        </pc:spChg>
        <pc:spChg chg="mod">
          <ac:chgData name="Zeini, Mariam M." userId="S::mariam.zeini@orlandohealth.com::fb302b2c-584f-49eb-8158-f1abad9b9c62" providerId="AD" clId="Web-{C633F5ED-CBB8-4BB1-9ED1-7F6B4BFBF28F}" dt="2020-06-29T16:32:54.799" v="2066" actId="20577"/>
          <ac:spMkLst>
            <pc:docMk/>
            <pc:sldMk cId="1789010861" sldId="343"/>
            <ac:spMk id="3" creationId="{2C07E99E-52AD-48A7-85E3-56678C51C54E}"/>
          </ac:spMkLst>
        </pc:spChg>
      </pc:sldChg>
      <pc:sldChg chg="modSp new del">
        <pc:chgData name="Zeini, Mariam M." userId="S::mariam.zeini@orlandohealth.com::fb302b2c-584f-49eb-8158-f1abad9b9c62" providerId="AD" clId="Web-{C633F5ED-CBB8-4BB1-9ED1-7F6B4BFBF28F}" dt="2020-06-29T16:41:33.792" v="2243"/>
        <pc:sldMkLst>
          <pc:docMk/>
          <pc:sldMk cId="1138907668" sldId="344"/>
        </pc:sldMkLst>
        <pc:spChg chg="mod">
          <ac:chgData name="Zeini, Mariam M." userId="S::mariam.zeini@orlandohealth.com::fb302b2c-584f-49eb-8158-f1abad9b9c62" providerId="AD" clId="Web-{C633F5ED-CBB8-4BB1-9ED1-7F6B4BFBF28F}" dt="2020-06-29T16:40:24.196" v="2182" actId="20577"/>
          <ac:spMkLst>
            <pc:docMk/>
            <pc:sldMk cId="1138907668" sldId="344"/>
            <ac:spMk id="2" creationId="{EFEE61FE-94F7-40E7-9BB0-8C4C593C321A}"/>
          </ac:spMkLst>
        </pc:spChg>
        <pc:spChg chg="mod">
          <ac:chgData name="Zeini, Mariam M." userId="S::mariam.zeini@orlandohealth.com::fb302b2c-584f-49eb-8158-f1abad9b9c62" providerId="AD" clId="Web-{C633F5ED-CBB8-4BB1-9ED1-7F6B4BFBF28F}" dt="2020-06-29T16:40:41.243" v="2185" actId="20577"/>
          <ac:spMkLst>
            <pc:docMk/>
            <pc:sldMk cId="1138907668" sldId="344"/>
            <ac:spMk id="3" creationId="{83CA5749-B918-4B66-90B1-ECD8DB34D737}"/>
          </ac:spMkLst>
        </pc:spChg>
      </pc:sldChg>
    </pc:docChg>
  </pc:docChgLst>
  <pc:docChgLst>
    <pc:chgData name="Zeini, Mariam M." userId="S::mariam.zeini@orlandohealth.com::fb302b2c-584f-49eb-8158-f1abad9b9c62" providerId="AD" clId="Web-{61371629-4047-42FE-B461-F58BF12EA4A3}"/>
    <pc:docChg chg="addSld modSld">
      <pc:chgData name="Zeini, Mariam M." userId="S::mariam.zeini@orlandohealth.com::fb302b2c-584f-49eb-8158-f1abad9b9c62" providerId="AD" clId="Web-{61371629-4047-42FE-B461-F58BF12EA4A3}" dt="2020-06-23T14:30:55.881" v="143" actId="1076"/>
      <pc:docMkLst>
        <pc:docMk/>
      </pc:docMkLst>
      <pc:sldChg chg="addSp delSp modSp">
        <pc:chgData name="Zeini, Mariam M." userId="S::mariam.zeini@orlandohealth.com::fb302b2c-584f-49eb-8158-f1abad9b9c62" providerId="AD" clId="Web-{61371629-4047-42FE-B461-F58BF12EA4A3}" dt="2020-06-23T14:30:55.881" v="143" actId="1076"/>
        <pc:sldMkLst>
          <pc:docMk/>
          <pc:sldMk cId="3300872743" sldId="332"/>
        </pc:sldMkLst>
        <pc:spChg chg="mod">
          <ac:chgData name="Zeini, Mariam M." userId="S::mariam.zeini@orlandohealth.com::fb302b2c-584f-49eb-8158-f1abad9b9c62" providerId="AD" clId="Web-{61371629-4047-42FE-B461-F58BF12EA4A3}" dt="2020-06-23T14:29:57.334" v="42" actId="20577"/>
          <ac:spMkLst>
            <pc:docMk/>
            <pc:sldMk cId="3300872743" sldId="332"/>
            <ac:spMk id="2" creationId="{70A381C6-6B30-4239-B278-9E88A9C25711}"/>
          </ac:spMkLst>
        </pc:spChg>
        <pc:spChg chg="del">
          <ac:chgData name="Zeini, Mariam M." userId="S::mariam.zeini@orlandohealth.com::fb302b2c-584f-49eb-8158-f1abad9b9c62" providerId="AD" clId="Web-{61371629-4047-42FE-B461-F58BF12EA4A3}" dt="2020-06-23T14:21:10.051" v="0"/>
          <ac:spMkLst>
            <pc:docMk/>
            <pc:sldMk cId="3300872743" sldId="332"/>
            <ac:spMk id="3" creationId="{2663F7AC-BD6C-4BC4-B3E8-7573071F5749}"/>
          </ac:spMkLst>
        </pc:spChg>
        <pc:spChg chg="add mod">
          <ac:chgData name="Zeini, Mariam M." userId="S::mariam.zeini@orlandohealth.com::fb302b2c-584f-49eb-8158-f1abad9b9c62" providerId="AD" clId="Web-{61371629-4047-42FE-B461-F58BF12EA4A3}" dt="2020-06-23T14:23:33.301" v="11" actId="1076"/>
          <ac:spMkLst>
            <pc:docMk/>
            <pc:sldMk cId="3300872743" sldId="332"/>
            <ac:spMk id="5" creationId="{A5453641-9CB1-49F7-AAB5-ADD9C1A4DCAA}"/>
          </ac:spMkLst>
        </pc:spChg>
        <pc:spChg chg="add mod">
          <ac:chgData name="Zeini, Mariam M." userId="S::mariam.zeini@orlandohealth.com::fb302b2c-584f-49eb-8158-f1abad9b9c62" providerId="AD" clId="Web-{61371629-4047-42FE-B461-F58BF12EA4A3}" dt="2020-06-23T14:30:55.881" v="143" actId="1076"/>
          <ac:spMkLst>
            <pc:docMk/>
            <pc:sldMk cId="3300872743" sldId="332"/>
            <ac:spMk id="6" creationId="{0CAE9127-8E81-405A-B2F3-C670C3F64E9C}"/>
          </ac:spMkLst>
        </pc:spChg>
        <pc:picChg chg="add mod ord modCrop">
          <ac:chgData name="Zeini, Mariam M." userId="S::mariam.zeini@orlandohealth.com::fb302b2c-584f-49eb-8158-f1abad9b9c62" providerId="AD" clId="Web-{61371629-4047-42FE-B461-F58BF12EA4A3}" dt="2020-06-23T14:22:58.660" v="7"/>
          <ac:picMkLst>
            <pc:docMk/>
            <pc:sldMk cId="3300872743" sldId="332"/>
            <ac:picMk id="4" creationId="{306828D0-FB7C-473C-A965-64F873FBE954}"/>
          </ac:picMkLst>
        </pc:picChg>
      </pc:sldChg>
      <pc:sldChg chg="new">
        <pc:chgData name="Zeini, Mariam M." userId="S::mariam.zeini@orlandohealth.com::fb302b2c-584f-49eb-8158-f1abad9b9c62" providerId="AD" clId="Web-{61371629-4047-42FE-B461-F58BF12EA4A3}" dt="2020-06-23T14:30:04.802" v="44"/>
        <pc:sldMkLst>
          <pc:docMk/>
          <pc:sldMk cId="457646577" sldId="337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85B56B-EC31-4E69-98A4-94A1AC12EFE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D81432B-4701-476D-B934-15B31BA06DB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Sepsis Score</a:t>
          </a:r>
        </a:p>
      </dgm:t>
    </dgm:pt>
    <dgm:pt modelId="{F4EB5E53-71BA-4E91-9649-2A5BB7B1BFC3}" type="parTrans" cxnId="{5662E89B-70CE-4ACD-9896-A9DC82EDDD85}">
      <dgm:prSet/>
      <dgm:spPr/>
      <dgm:t>
        <a:bodyPr/>
        <a:lstStyle/>
        <a:p>
          <a:endParaRPr lang="en-US"/>
        </a:p>
      </dgm:t>
    </dgm:pt>
    <dgm:pt modelId="{A50241EA-C944-4337-A15E-59850D3C7405}" type="sibTrans" cxnId="{5662E89B-70CE-4ACD-9896-A9DC82EDDD85}">
      <dgm:prSet/>
      <dgm:spPr/>
      <dgm:t>
        <a:bodyPr/>
        <a:lstStyle/>
        <a:p>
          <a:endParaRPr lang="en-US"/>
        </a:p>
      </dgm:t>
    </dgm:pt>
    <dgm:pt modelId="{A37D6979-34F0-4752-BCEB-AB59D04D725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Pews </a:t>
          </a:r>
          <a:r>
            <a:rPr lang="en-US" dirty="0">
              <a:latin typeface="Century Gothic" panose="020B0502020202020204"/>
            </a:rPr>
            <a:t>Scores</a:t>
          </a:r>
        </a:p>
      </dgm:t>
    </dgm:pt>
    <dgm:pt modelId="{11EC73A4-25C0-42A7-A3D8-4E790893D34C}" type="parTrans" cxnId="{F9C08D58-78A6-4D40-807D-93E46D6E8122}">
      <dgm:prSet/>
      <dgm:spPr/>
      <dgm:t>
        <a:bodyPr/>
        <a:lstStyle/>
        <a:p>
          <a:endParaRPr lang="en-US"/>
        </a:p>
      </dgm:t>
    </dgm:pt>
    <dgm:pt modelId="{FC6B7631-5AFB-401D-AD4A-47BBDB8F99B8}" type="sibTrans" cxnId="{F9C08D58-78A6-4D40-807D-93E46D6E8122}">
      <dgm:prSet/>
      <dgm:spPr/>
      <dgm:t>
        <a:bodyPr/>
        <a:lstStyle/>
        <a:p>
          <a:endParaRPr lang="en-US"/>
        </a:p>
      </dgm:t>
    </dgm:pt>
    <dgm:pt modelId="{E8055923-E4BD-49C6-A9B7-CC6B96ACA595}">
      <dgm:prSet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Century Gothic" panose="020B0502020202020204"/>
            </a:rPr>
            <a:t>Code Blue</a:t>
          </a:r>
          <a:endParaRPr lang="en-US" dirty="0"/>
        </a:p>
      </dgm:t>
    </dgm:pt>
    <dgm:pt modelId="{B4CC4997-6341-4FED-8110-5602056F47AE}" type="parTrans" cxnId="{D07E745F-5C3A-461C-AEFE-5AB542B22B1F}">
      <dgm:prSet/>
      <dgm:spPr/>
    </dgm:pt>
    <dgm:pt modelId="{508C3E25-56F0-403B-8827-DF6B49999B92}" type="sibTrans" cxnId="{D07E745F-5C3A-461C-AEFE-5AB542B22B1F}">
      <dgm:prSet/>
      <dgm:spPr/>
    </dgm:pt>
    <dgm:pt modelId="{BA1290A1-29BF-4069-AEA7-DDD686333293}">
      <dgm:prSet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Century Gothic" panose="020B0502020202020204"/>
            </a:rPr>
            <a:t>Rapid</a:t>
          </a:r>
          <a:r>
            <a:rPr lang="en-US" dirty="0"/>
            <a:t> </a:t>
          </a:r>
          <a:r>
            <a:rPr lang="en-US" dirty="0">
              <a:latin typeface="Century Gothic" panose="020B0502020202020204"/>
            </a:rPr>
            <a:t>Response Team</a:t>
          </a:r>
          <a:endParaRPr lang="en-US" dirty="0"/>
        </a:p>
      </dgm:t>
    </dgm:pt>
    <dgm:pt modelId="{4B9FD7E4-418A-4700-9C67-7F1EC36A3F0B}" type="parTrans" cxnId="{147AE8FB-AFA9-41DD-B311-0BED61085B3B}">
      <dgm:prSet/>
      <dgm:spPr/>
    </dgm:pt>
    <dgm:pt modelId="{15EB831A-4C67-4800-991F-BEA1ADE4F9DD}" type="sibTrans" cxnId="{147AE8FB-AFA9-41DD-B311-0BED61085B3B}">
      <dgm:prSet/>
      <dgm:spPr/>
    </dgm:pt>
    <dgm:pt modelId="{BE833796-E332-48E6-B4F7-54093BD5C4D3}" type="pres">
      <dgm:prSet presAssocID="{9A85B56B-EC31-4E69-98A4-94A1AC12EFED}" presName="root" presStyleCnt="0">
        <dgm:presLayoutVars>
          <dgm:dir/>
          <dgm:resizeHandles val="exact"/>
        </dgm:presLayoutVars>
      </dgm:prSet>
      <dgm:spPr/>
    </dgm:pt>
    <dgm:pt modelId="{DC283B89-5BAC-4A42-9A55-13C40A157496}" type="pres">
      <dgm:prSet presAssocID="{AD81432B-4701-476D-B934-15B31BA06DBA}" presName="compNode" presStyleCnt="0"/>
      <dgm:spPr/>
    </dgm:pt>
    <dgm:pt modelId="{92E6A6F7-5F5A-4B22-AD47-EB50816AD34C}" type="pres">
      <dgm:prSet presAssocID="{AD81432B-4701-476D-B934-15B31BA06DBA}" presName="iconBgRect" presStyleLbl="bgShp" presStyleIdx="0" presStyleCnt="4"/>
      <dgm:spPr/>
    </dgm:pt>
    <dgm:pt modelId="{A1F6426A-617E-4C3F-AC0A-AD8CE0180BF0}" type="pres">
      <dgm:prSet presAssocID="{AD81432B-4701-476D-B934-15B31BA06DB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  <dgm:pt modelId="{B8B7BB03-1A78-4E09-8915-1F03A0AE470F}" type="pres">
      <dgm:prSet presAssocID="{AD81432B-4701-476D-B934-15B31BA06DBA}" presName="spaceRect" presStyleCnt="0"/>
      <dgm:spPr/>
    </dgm:pt>
    <dgm:pt modelId="{E537B9C7-0254-460A-A140-C43FCBA40358}" type="pres">
      <dgm:prSet presAssocID="{AD81432B-4701-476D-B934-15B31BA06DBA}" presName="textRect" presStyleLbl="revTx" presStyleIdx="0" presStyleCnt="4">
        <dgm:presLayoutVars>
          <dgm:chMax val="1"/>
          <dgm:chPref val="1"/>
        </dgm:presLayoutVars>
      </dgm:prSet>
      <dgm:spPr/>
    </dgm:pt>
    <dgm:pt modelId="{2A6485A8-697C-4226-824C-22AC1FB8EBEC}" type="pres">
      <dgm:prSet presAssocID="{A50241EA-C944-4337-A15E-59850D3C7405}" presName="sibTrans" presStyleCnt="0"/>
      <dgm:spPr/>
    </dgm:pt>
    <dgm:pt modelId="{435B32CD-A397-4B92-87A9-2DF70C88D3EF}" type="pres">
      <dgm:prSet presAssocID="{A37D6979-34F0-4752-BCEB-AB59D04D725D}" presName="compNode" presStyleCnt="0"/>
      <dgm:spPr/>
    </dgm:pt>
    <dgm:pt modelId="{C6D1EC7B-3678-4521-BB5A-C904BE935736}" type="pres">
      <dgm:prSet presAssocID="{A37D6979-34F0-4752-BCEB-AB59D04D725D}" presName="iconBgRect" presStyleLbl="bgShp" presStyleIdx="1" presStyleCnt="4"/>
      <dgm:spPr/>
    </dgm:pt>
    <dgm:pt modelId="{2A683434-BA85-48FF-947D-209B35575177}" type="pres">
      <dgm:prSet presAssocID="{A37D6979-34F0-4752-BCEB-AB59D04D725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297F179-860A-42CA-8D17-EC466E86750D}" type="pres">
      <dgm:prSet presAssocID="{A37D6979-34F0-4752-BCEB-AB59D04D725D}" presName="spaceRect" presStyleCnt="0"/>
      <dgm:spPr/>
    </dgm:pt>
    <dgm:pt modelId="{BEB6AFBA-FECE-418E-95B3-24C7DBE558B7}" type="pres">
      <dgm:prSet presAssocID="{A37D6979-34F0-4752-BCEB-AB59D04D725D}" presName="textRect" presStyleLbl="revTx" presStyleIdx="1" presStyleCnt="4">
        <dgm:presLayoutVars>
          <dgm:chMax val="1"/>
          <dgm:chPref val="1"/>
        </dgm:presLayoutVars>
      </dgm:prSet>
      <dgm:spPr/>
    </dgm:pt>
    <dgm:pt modelId="{562B2B43-1D8F-4BC5-82CD-764B0DE9F0F4}" type="pres">
      <dgm:prSet presAssocID="{FC6B7631-5AFB-401D-AD4A-47BBDB8F99B8}" presName="sibTrans" presStyleCnt="0"/>
      <dgm:spPr/>
    </dgm:pt>
    <dgm:pt modelId="{41B5F4AB-547A-41F6-8B7C-4D988D4B9FF7}" type="pres">
      <dgm:prSet presAssocID="{BA1290A1-29BF-4069-AEA7-DDD686333293}" presName="compNode" presStyleCnt="0"/>
      <dgm:spPr/>
    </dgm:pt>
    <dgm:pt modelId="{D123CA26-1E1B-43B3-BF2B-D8BF4E7C3668}" type="pres">
      <dgm:prSet presAssocID="{BA1290A1-29BF-4069-AEA7-DDD686333293}" presName="iconBgRect" presStyleLbl="bgShp" presStyleIdx="2" presStyleCnt="4"/>
      <dgm:spPr/>
    </dgm:pt>
    <dgm:pt modelId="{82E6A0D7-6194-48A5-92C0-ED7143E48C28}" type="pres">
      <dgm:prSet presAssocID="{BA1290A1-29BF-4069-AEA7-DDD68633329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rCode1"/>
        </a:ext>
      </dgm:extLst>
    </dgm:pt>
    <dgm:pt modelId="{32A4C529-18B2-4DB5-AECC-4733F1B99717}" type="pres">
      <dgm:prSet presAssocID="{BA1290A1-29BF-4069-AEA7-DDD686333293}" presName="spaceRect" presStyleCnt="0"/>
      <dgm:spPr/>
    </dgm:pt>
    <dgm:pt modelId="{3836F974-CCF4-45E1-8F91-67268E30FEF4}" type="pres">
      <dgm:prSet presAssocID="{BA1290A1-29BF-4069-AEA7-DDD686333293}" presName="textRect" presStyleLbl="revTx" presStyleIdx="2" presStyleCnt="4">
        <dgm:presLayoutVars>
          <dgm:chMax val="1"/>
          <dgm:chPref val="1"/>
        </dgm:presLayoutVars>
      </dgm:prSet>
      <dgm:spPr/>
    </dgm:pt>
    <dgm:pt modelId="{56164F9D-B711-4B4B-A39D-43A25A05D411}" type="pres">
      <dgm:prSet presAssocID="{15EB831A-4C67-4800-991F-BEA1ADE4F9DD}" presName="sibTrans" presStyleCnt="0"/>
      <dgm:spPr/>
    </dgm:pt>
    <dgm:pt modelId="{0140055E-3ABE-4E9F-840D-538756D29940}" type="pres">
      <dgm:prSet presAssocID="{E8055923-E4BD-49C6-A9B7-CC6B96ACA595}" presName="compNode" presStyleCnt="0"/>
      <dgm:spPr/>
    </dgm:pt>
    <dgm:pt modelId="{9C1133B9-DD35-4FFA-A084-68B326A22166}" type="pres">
      <dgm:prSet presAssocID="{E8055923-E4BD-49C6-A9B7-CC6B96ACA595}" presName="iconBgRect" presStyleLbl="bgShp" presStyleIdx="3" presStyleCnt="4"/>
      <dgm:spPr/>
    </dgm:pt>
    <dgm:pt modelId="{394F009E-FC90-4A68-891D-2F45B823AE4B}" type="pres">
      <dgm:prSet presAssocID="{E8055923-E4BD-49C6-A9B7-CC6B96ACA59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09B6D278-0827-40C1-9E9E-B4402BAE1450}" type="pres">
      <dgm:prSet presAssocID="{E8055923-E4BD-49C6-A9B7-CC6B96ACA595}" presName="spaceRect" presStyleCnt="0"/>
      <dgm:spPr/>
    </dgm:pt>
    <dgm:pt modelId="{4DF85288-D234-4FAA-A14C-00A7C33EEABF}" type="pres">
      <dgm:prSet presAssocID="{E8055923-E4BD-49C6-A9B7-CC6B96ACA59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6297138-E7CA-4679-9290-26AF480DE066}" type="presOf" srcId="{AD81432B-4701-476D-B934-15B31BA06DBA}" destId="{E537B9C7-0254-460A-A140-C43FCBA40358}" srcOrd="0" destOrd="0" presId="urn:microsoft.com/office/officeart/2018/5/layout/IconCircleLabelList"/>
    <dgm:cxn modelId="{D07E745F-5C3A-461C-AEFE-5AB542B22B1F}" srcId="{9A85B56B-EC31-4E69-98A4-94A1AC12EFED}" destId="{E8055923-E4BD-49C6-A9B7-CC6B96ACA595}" srcOrd="3" destOrd="0" parTransId="{B4CC4997-6341-4FED-8110-5602056F47AE}" sibTransId="{508C3E25-56F0-403B-8827-DF6B49999B92}"/>
    <dgm:cxn modelId="{C0AD1F41-1921-4B2C-B808-8E3EEE87A52E}" type="presOf" srcId="{A37D6979-34F0-4752-BCEB-AB59D04D725D}" destId="{BEB6AFBA-FECE-418E-95B3-24C7DBE558B7}" srcOrd="0" destOrd="0" presId="urn:microsoft.com/office/officeart/2018/5/layout/IconCircleLabelList"/>
    <dgm:cxn modelId="{F9C08D58-78A6-4D40-807D-93E46D6E8122}" srcId="{9A85B56B-EC31-4E69-98A4-94A1AC12EFED}" destId="{A37D6979-34F0-4752-BCEB-AB59D04D725D}" srcOrd="1" destOrd="0" parTransId="{11EC73A4-25C0-42A7-A3D8-4E790893D34C}" sibTransId="{FC6B7631-5AFB-401D-AD4A-47BBDB8F99B8}"/>
    <dgm:cxn modelId="{A8A8E88D-0636-4484-9A60-C203E98E8804}" type="presOf" srcId="{E8055923-E4BD-49C6-A9B7-CC6B96ACA595}" destId="{4DF85288-D234-4FAA-A14C-00A7C33EEABF}" srcOrd="0" destOrd="0" presId="urn:microsoft.com/office/officeart/2018/5/layout/IconCircleLabelList"/>
    <dgm:cxn modelId="{5662E89B-70CE-4ACD-9896-A9DC82EDDD85}" srcId="{9A85B56B-EC31-4E69-98A4-94A1AC12EFED}" destId="{AD81432B-4701-476D-B934-15B31BA06DBA}" srcOrd="0" destOrd="0" parTransId="{F4EB5E53-71BA-4E91-9649-2A5BB7B1BFC3}" sibTransId="{A50241EA-C944-4337-A15E-59850D3C7405}"/>
    <dgm:cxn modelId="{891AA2A8-2E54-4374-8FD1-53F86EF32BAA}" type="presOf" srcId="{BA1290A1-29BF-4069-AEA7-DDD686333293}" destId="{3836F974-CCF4-45E1-8F91-67268E30FEF4}" srcOrd="0" destOrd="0" presId="urn:microsoft.com/office/officeart/2018/5/layout/IconCircleLabelList"/>
    <dgm:cxn modelId="{727B1CB9-66BE-4A93-81ED-F29BCDC145E1}" type="presOf" srcId="{9A85B56B-EC31-4E69-98A4-94A1AC12EFED}" destId="{BE833796-E332-48E6-B4F7-54093BD5C4D3}" srcOrd="0" destOrd="0" presId="urn:microsoft.com/office/officeart/2018/5/layout/IconCircleLabelList"/>
    <dgm:cxn modelId="{147AE8FB-AFA9-41DD-B311-0BED61085B3B}" srcId="{9A85B56B-EC31-4E69-98A4-94A1AC12EFED}" destId="{BA1290A1-29BF-4069-AEA7-DDD686333293}" srcOrd="2" destOrd="0" parTransId="{4B9FD7E4-418A-4700-9C67-7F1EC36A3F0B}" sibTransId="{15EB831A-4C67-4800-991F-BEA1ADE4F9DD}"/>
    <dgm:cxn modelId="{11B47C8E-A291-4047-A038-70EDA6DE96B2}" type="presParOf" srcId="{BE833796-E332-48E6-B4F7-54093BD5C4D3}" destId="{DC283B89-5BAC-4A42-9A55-13C40A157496}" srcOrd="0" destOrd="0" presId="urn:microsoft.com/office/officeart/2018/5/layout/IconCircleLabelList"/>
    <dgm:cxn modelId="{2A5DD1E3-BD31-47C4-92FD-9F05F14BBD1F}" type="presParOf" srcId="{DC283B89-5BAC-4A42-9A55-13C40A157496}" destId="{92E6A6F7-5F5A-4B22-AD47-EB50816AD34C}" srcOrd="0" destOrd="0" presId="urn:microsoft.com/office/officeart/2018/5/layout/IconCircleLabelList"/>
    <dgm:cxn modelId="{D057D0A9-1A3A-485A-A6D7-93E4118EED54}" type="presParOf" srcId="{DC283B89-5BAC-4A42-9A55-13C40A157496}" destId="{A1F6426A-617E-4C3F-AC0A-AD8CE0180BF0}" srcOrd="1" destOrd="0" presId="urn:microsoft.com/office/officeart/2018/5/layout/IconCircleLabelList"/>
    <dgm:cxn modelId="{D683AD0D-67CD-45F9-B855-18622791CD12}" type="presParOf" srcId="{DC283B89-5BAC-4A42-9A55-13C40A157496}" destId="{B8B7BB03-1A78-4E09-8915-1F03A0AE470F}" srcOrd="2" destOrd="0" presId="urn:microsoft.com/office/officeart/2018/5/layout/IconCircleLabelList"/>
    <dgm:cxn modelId="{0D96E2A6-CF25-490B-9EB1-E2ED8FFDA098}" type="presParOf" srcId="{DC283B89-5BAC-4A42-9A55-13C40A157496}" destId="{E537B9C7-0254-460A-A140-C43FCBA40358}" srcOrd="3" destOrd="0" presId="urn:microsoft.com/office/officeart/2018/5/layout/IconCircleLabelList"/>
    <dgm:cxn modelId="{E8B90556-50A6-468B-B67C-E13DE92F5F92}" type="presParOf" srcId="{BE833796-E332-48E6-B4F7-54093BD5C4D3}" destId="{2A6485A8-697C-4226-824C-22AC1FB8EBEC}" srcOrd="1" destOrd="0" presId="urn:microsoft.com/office/officeart/2018/5/layout/IconCircleLabelList"/>
    <dgm:cxn modelId="{0FBE05F6-52EC-4205-A387-E056BBA73D95}" type="presParOf" srcId="{BE833796-E332-48E6-B4F7-54093BD5C4D3}" destId="{435B32CD-A397-4B92-87A9-2DF70C88D3EF}" srcOrd="2" destOrd="0" presId="urn:microsoft.com/office/officeart/2018/5/layout/IconCircleLabelList"/>
    <dgm:cxn modelId="{5688CBDB-7596-4291-9908-86C94C4742D2}" type="presParOf" srcId="{435B32CD-A397-4B92-87A9-2DF70C88D3EF}" destId="{C6D1EC7B-3678-4521-BB5A-C904BE935736}" srcOrd="0" destOrd="0" presId="urn:microsoft.com/office/officeart/2018/5/layout/IconCircleLabelList"/>
    <dgm:cxn modelId="{34722BFC-79A7-4AB9-9A40-CF3FF40446B9}" type="presParOf" srcId="{435B32CD-A397-4B92-87A9-2DF70C88D3EF}" destId="{2A683434-BA85-48FF-947D-209B35575177}" srcOrd="1" destOrd="0" presId="urn:microsoft.com/office/officeart/2018/5/layout/IconCircleLabelList"/>
    <dgm:cxn modelId="{40D9DCFE-9351-4A0E-A72E-45A4989CC9C4}" type="presParOf" srcId="{435B32CD-A397-4B92-87A9-2DF70C88D3EF}" destId="{F297F179-860A-42CA-8D17-EC466E86750D}" srcOrd="2" destOrd="0" presId="urn:microsoft.com/office/officeart/2018/5/layout/IconCircleLabelList"/>
    <dgm:cxn modelId="{28BF2C8D-FAC1-45D5-84D3-C0D3ACAF4B70}" type="presParOf" srcId="{435B32CD-A397-4B92-87A9-2DF70C88D3EF}" destId="{BEB6AFBA-FECE-418E-95B3-24C7DBE558B7}" srcOrd="3" destOrd="0" presId="urn:microsoft.com/office/officeart/2018/5/layout/IconCircleLabelList"/>
    <dgm:cxn modelId="{1C7E3DCB-545C-4343-9446-5208E91B1985}" type="presParOf" srcId="{BE833796-E332-48E6-B4F7-54093BD5C4D3}" destId="{562B2B43-1D8F-4BC5-82CD-764B0DE9F0F4}" srcOrd="3" destOrd="0" presId="urn:microsoft.com/office/officeart/2018/5/layout/IconCircleLabelList"/>
    <dgm:cxn modelId="{E31449D5-421D-42C0-851B-95A573C17CCF}" type="presParOf" srcId="{BE833796-E332-48E6-B4F7-54093BD5C4D3}" destId="{41B5F4AB-547A-41F6-8B7C-4D988D4B9FF7}" srcOrd="4" destOrd="0" presId="urn:microsoft.com/office/officeart/2018/5/layout/IconCircleLabelList"/>
    <dgm:cxn modelId="{52E67226-55AF-4F06-98D9-90196E983D4A}" type="presParOf" srcId="{41B5F4AB-547A-41F6-8B7C-4D988D4B9FF7}" destId="{D123CA26-1E1B-43B3-BF2B-D8BF4E7C3668}" srcOrd="0" destOrd="0" presId="urn:microsoft.com/office/officeart/2018/5/layout/IconCircleLabelList"/>
    <dgm:cxn modelId="{A9C08AF0-46E8-463C-9B4C-7F74AF6D9D67}" type="presParOf" srcId="{41B5F4AB-547A-41F6-8B7C-4D988D4B9FF7}" destId="{82E6A0D7-6194-48A5-92C0-ED7143E48C28}" srcOrd="1" destOrd="0" presId="urn:microsoft.com/office/officeart/2018/5/layout/IconCircleLabelList"/>
    <dgm:cxn modelId="{147E7BC3-1AF5-4FF6-BBAE-F0E0AFE7A9AF}" type="presParOf" srcId="{41B5F4AB-547A-41F6-8B7C-4D988D4B9FF7}" destId="{32A4C529-18B2-4DB5-AECC-4733F1B99717}" srcOrd="2" destOrd="0" presId="urn:microsoft.com/office/officeart/2018/5/layout/IconCircleLabelList"/>
    <dgm:cxn modelId="{443F4AA5-6015-42C4-9DDD-1FEBBD4D548A}" type="presParOf" srcId="{41B5F4AB-547A-41F6-8B7C-4D988D4B9FF7}" destId="{3836F974-CCF4-45E1-8F91-67268E30FEF4}" srcOrd="3" destOrd="0" presId="urn:microsoft.com/office/officeart/2018/5/layout/IconCircleLabelList"/>
    <dgm:cxn modelId="{176C877B-5D23-42F5-BF64-B737450E75FD}" type="presParOf" srcId="{BE833796-E332-48E6-B4F7-54093BD5C4D3}" destId="{56164F9D-B711-4B4B-A39D-43A25A05D411}" srcOrd="5" destOrd="0" presId="urn:microsoft.com/office/officeart/2018/5/layout/IconCircleLabelList"/>
    <dgm:cxn modelId="{C1F83669-5437-4B3D-A4B5-70D22E661F7E}" type="presParOf" srcId="{BE833796-E332-48E6-B4F7-54093BD5C4D3}" destId="{0140055E-3ABE-4E9F-840D-538756D29940}" srcOrd="6" destOrd="0" presId="urn:microsoft.com/office/officeart/2018/5/layout/IconCircleLabelList"/>
    <dgm:cxn modelId="{5BBD7167-D4D3-4DD1-B83F-02DB845C0B5D}" type="presParOf" srcId="{0140055E-3ABE-4E9F-840D-538756D29940}" destId="{9C1133B9-DD35-4FFA-A084-68B326A22166}" srcOrd="0" destOrd="0" presId="urn:microsoft.com/office/officeart/2018/5/layout/IconCircleLabelList"/>
    <dgm:cxn modelId="{A40FAB3D-9A02-4BF2-AA5D-DDE3FC9F28AE}" type="presParOf" srcId="{0140055E-3ABE-4E9F-840D-538756D29940}" destId="{394F009E-FC90-4A68-891D-2F45B823AE4B}" srcOrd="1" destOrd="0" presId="urn:microsoft.com/office/officeart/2018/5/layout/IconCircleLabelList"/>
    <dgm:cxn modelId="{9CF95851-4775-4C35-8C11-809BCE18B4C4}" type="presParOf" srcId="{0140055E-3ABE-4E9F-840D-538756D29940}" destId="{09B6D278-0827-40C1-9E9E-B4402BAE1450}" srcOrd="2" destOrd="0" presId="urn:microsoft.com/office/officeart/2018/5/layout/IconCircleLabelList"/>
    <dgm:cxn modelId="{42B78996-A409-4EE5-91DE-910DEE307992}" type="presParOf" srcId="{0140055E-3ABE-4E9F-840D-538756D29940}" destId="{4DF85288-D234-4FAA-A14C-00A7C33EEAB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099E26-8858-462D-A1A0-19F5E49CF03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1DE1828-5328-428E-AF3B-20B1423631E8}">
      <dgm:prSet/>
      <dgm:spPr/>
      <dgm:t>
        <a:bodyPr/>
        <a:lstStyle/>
        <a:p>
          <a:r>
            <a:rPr lang="en-US" dirty="0"/>
            <a:t>Sepsis screens are performed for patients on admission and throughout their stay (once per shift, when new </a:t>
          </a:r>
          <a:r>
            <a:rPr lang="en-US" dirty="0" err="1"/>
            <a:t>labwork</a:t>
          </a:r>
          <a:r>
            <a:rPr lang="en-US" dirty="0"/>
            <a:t> is obtained or clinical change occurs)</a:t>
          </a:r>
        </a:p>
      </dgm:t>
    </dgm:pt>
    <dgm:pt modelId="{AFFD4166-EA79-4B2D-8247-83DE2B217B6D}" type="parTrans" cxnId="{B748C8BA-B254-4362-9005-23B103671654}">
      <dgm:prSet/>
      <dgm:spPr/>
      <dgm:t>
        <a:bodyPr/>
        <a:lstStyle/>
        <a:p>
          <a:endParaRPr lang="en-US"/>
        </a:p>
      </dgm:t>
    </dgm:pt>
    <dgm:pt modelId="{7C3B2177-1EBA-44CC-B42C-1E73490D614E}" type="sibTrans" cxnId="{B748C8BA-B254-4362-9005-23B103671654}">
      <dgm:prSet/>
      <dgm:spPr/>
      <dgm:t>
        <a:bodyPr/>
        <a:lstStyle/>
        <a:p>
          <a:endParaRPr lang="en-US"/>
        </a:p>
      </dgm:t>
    </dgm:pt>
    <dgm:pt modelId="{F72096DF-DB8C-4BD8-B591-DBEDBFBCA35F}">
      <dgm:prSet/>
      <dgm:spPr/>
      <dgm:t>
        <a:bodyPr/>
        <a:lstStyle/>
        <a:p>
          <a:pPr rtl="0"/>
          <a:r>
            <a:rPr lang="en-US" dirty="0"/>
            <a:t>For patients who flag for </a:t>
          </a:r>
          <a:r>
            <a:rPr lang="en-US" b="1" dirty="0"/>
            <a:t>severe sepsis, </a:t>
          </a:r>
          <a:r>
            <a:rPr lang="en-US" dirty="0"/>
            <a:t>a sepsis huddle will be called and should be documented under the sepsis </a:t>
          </a:r>
          <a:r>
            <a:rPr lang="en-US" dirty="0">
              <a:latin typeface="Century Gothic" panose="020B0502020202020204"/>
            </a:rPr>
            <a:t>progress note </a:t>
          </a:r>
          <a:r>
            <a:rPr lang="en-US" dirty="0"/>
            <a:t>document in sunrise.</a:t>
          </a:r>
          <a:r>
            <a:rPr lang="en-US" dirty="0">
              <a:latin typeface="Century Gothic" panose="020B0502020202020204"/>
            </a:rPr>
            <a:t> Please also use the sepsis order set for orders. </a:t>
          </a:r>
          <a:endParaRPr lang="en-US" dirty="0"/>
        </a:p>
      </dgm:t>
    </dgm:pt>
    <dgm:pt modelId="{705AB3FA-3ADB-4C93-A4B1-B08C87194E65}" type="parTrans" cxnId="{4C682B9F-AEFD-4D5A-985A-1C04892609D9}">
      <dgm:prSet/>
      <dgm:spPr/>
      <dgm:t>
        <a:bodyPr/>
        <a:lstStyle/>
        <a:p>
          <a:endParaRPr lang="en-US"/>
        </a:p>
      </dgm:t>
    </dgm:pt>
    <dgm:pt modelId="{F360ABB4-E34C-4061-9198-A3D1128AF12B}" type="sibTrans" cxnId="{4C682B9F-AEFD-4D5A-985A-1C04892609D9}">
      <dgm:prSet/>
      <dgm:spPr/>
      <dgm:t>
        <a:bodyPr/>
        <a:lstStyle/>
        <a:p>
          <a:endParaRPr lang="en-US"/>
        </a:p>
      </dgm:t>
    </dgm:pt>
    <dgm:pt modelId="{17A1DF0B-B07B-477D-A8E8-DCD76CB46AA9}">
      <dgm:prSet phldr="0"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Sepsis huddles provide opportunity for communication and formation of a dedicated plan</a:t>
          </a:r>
        </a:p>
      </dgm:t>
    </dgm:pt>
    <dgm:pt modelId="{3172F053-47F3-4114-93F9-F78D7391DD8D}" type="parTrans" cxnId="{9C12FAEA-C8BD-4AAD-9E9C-11F8AA0F97B6}">
      <dgm:prSet/>
      <dgm:spPr/>
    </dgm:pt>
    <dgm:pt modelId="{C9B29319-59A5-4602-AE83-F451BB4187F9}" type="sibTrans" cxnId="{9C12FAEA-C8BD-4AAD-9E9C-11F8AA0F97B6}">
      <dgm:prSet/>
      <dgm:spPr/>
    </dgm:pt>
    <dgm:pt modelId="{BCDC04DB-1CE7-460F-BB48-CD1AC7F5B4A5}" type="pres">
      <dgm:prSet presAssocID="{0D099E26-8858-462D-A1A0-19F5E49CF039}" presName="linear" presStyleCnt="0">
        <dgm:presLayoutVars>
          <dgm:animLvl val="lvl"/>
          <dgm:resizeHandles val="exact"/>
        </dgm:presLayoutVars>
      </dgm:prSet>
      <dgm:spPr/>
    </dgm:pt>
    <dgm:pt modelId="{5550CDA9-ED2A-4A40-B87D-E247E299BBB2}" type="pres">
      <dgm:prSet presAssocID="{21DE1828-5328-428E-AF3B-20B1423631E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C483213-7DBF-41CD-90BB-25CD7CF85E1D}" type="pres">
      <dgm:prSet presAssocID="{7C3B2177-1EBA-44CC-B42C-1E73490D614E}" presName="spacer" presStyleCnt="0"/>
      <dgm:spPr/>
    </dgm:pt>
    <dgm:pt modelId="{28207186-9F8E-4AAC-A36F-38C986D089A9}" type="pres">
      <dgm:prSet presAssocID="{17A1DF0B-B07B-477D-A8E8-DCD76CB46AA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CE46EF2-A06E-4823-A8F2-D19FD9A4AE45}" type="pres">
      <dgm:prSet presAssocID="{C9B29319-59A5-4602-AE83-F451BB4187F9}" presName="spacer" presStyleCnt="0"/>
      <dgm:spPr/>
    </dgm:pt>
    <dgm:pt modelId="{334250DB-95CB-49BF-B35B-BE26C7F1E163}" type="pres">
      <dgm:prSet presAssocID="{F72096DF-DB8C-4BD8-B591-DBEDBFBCA35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25D0803-8922-4A32-BFA5-96274A979EDF}" type="presOf" srcId="{21DE1828-5328-428E-AF3B-20B1423631E8}" destId="{5550CDA9-ED2A-4A40-B87D-E247E299BBB2}" srcOrd="0" destOrd="0" presId="urn:microsoft.com/office/officeart/2005/8/layout/vList2"/>
    <dgm:cxn modelId="{B7E9F003-6FDD-40FF-952C-45B5C6A7F6C1}" type="presOf" srcId="{F72096DF-DB8C-4BD8-B591-DBEDBFBCA35F}" destId="{334250DB-95CB-49BF-B35B-BE26C7F1E163}" srcOrd="0" destOrd="0" presId="urn:microsoft.com/office/officeart/2005/8/layout/vList2"/>
    <dgm:cxn modelId="{8F791275-251F-40C9-9CFA-A4B95E815340}" type="presOf" srcId="{17A1DF0B-B07B-477D-A8E8-DCD76CB46AA9}" destId="{28207186-9F8E-4AAC-A36F-38C986D089A9}" srcOrd="0" destOrd="0" presId="urn:microsoft.com/office/officeart/2005/8/layout/vList2"/>
    <dgm:cxn modelId="{3CF0388F-1F75-466B-B86C-F44F78BE2F28}" type="presOf" srcId="{0D099E26-8858-462D-A1A0-19F5E49CF039}" destId="{BCDC04DB-1CE7-460F-BB48-CD1AC7F5B4A5}" srcOrd="0" destOrd="0" presId="urn:microsoft.com/office/officeart/2005/8/layout/vList2"/>
    <dgm:cxn modelId="{4C682B9F-AEFD-4D5A-985A-1C04892609D9}" srcId="{0D099E26-8858-462D-A1A0-19F5E49CF039}" destId="{F72096DF-DB8C-4BD8-B591-DBEDBFBCA35F}" srcOrd="2" destOrd="0" parTransId="{705AB3FA-3ADB-4C93-A4B1-B08C87194E65}" sibTransId="{F360ABB4-E34C-4061-9198-A3D1128AF12B}"/>
    <dgm:cxn modelId="{B748C8BA-B254-4362-9005-23B103671654}" srcId="{0D099E26-8858-462D-A1A0-19F5E49CF039}" destId="{21DE1828-5328-428E-AF3B-20B1423631E8}" srcOrd="0" destOrd="0" parTransId="{AFFD4166-EA79-4B2D-8247-83DE2B217B6D}" sibTransId="{7C3B2177-1EBA-44CC-B42C-1E73490D614E}"/>
    <dgm:cxn modelId="{9C12FAEA-C8BD-4AAD-9E9C-11F8AA0F97B6}" srcId="{0D099E26-8858-462D-A1A0-19F5E49CF039}" destId="{17A1DF0B-B07B-477D-A8E8-DCD76CB46AA9}" srcOrd="1" destOrd="0" parTransId="{3172F053-47F3-4114-93F9-F78D7391DD8D}" sibTransId="{C9B29319-59A5-4602-AE83-F451BB4187F9}"/>
    <dgm:cxn modelId="{C5344477-5597-4FF0-8B8F-2A5F59142736}" type="presParOf" srcId="{BCDC04DB-1CE7-460F-BB48-CD1AC7F5B4A5}" destId="{5550CDA9-ED2A-4A40-B87D-E247E299BBB2}" srcOrd="0" destOrd="0" presId="urn:microsoft.com/office/officeart/2005/8/layout/vList2"/>
    <dgm:cxn modelId="{970A763F-1C39-4777-A957-C12E33F82A33}" type="presParOf" srcId="{BCDC04DB-1CE7-460F-BB48-CD1AC7F5B4A5}" destId="{DC483213-7DBF-41CD-90BB-25CD7CF85E1D}" srcOrd="1" destOrd="0" presId="urn:microsoft.com/office/officeart/2005/8/layout/vList2"/>
    <dgm:cxn modelId="{4E213AA8-FB7B-4B7D-9AF2-7FFD9364CDB3}" type="presParOf" srcId="{BCDC04DB-1CE7-460F-BB48-CD1AC7F5B4A5}" destId="{28207186-9F8E-4AAC-A36F-38C986D089A9}" srcOrd="2" destOrd="0" presId="urn:microsoft.com/office/officeart/2005/8/layout/vList2"/>
    <dgm:cxn modelId="{116689F3-7984-4B6C-BF39-77B134E54B02}" type="presParOf" srcId="{BCDC04DB-1CE7-460F-BB48-CD1AC7F5B4A5}" destId="{4CE46EF2-A06E-4823-A8F2-D19FD9A4AE45}" srcOrd="3" destOrd="0" presId="urn:microsoft.com/office/officeart/2005/8/layout/vList2"/>
    <dgm:cxn modelId="{B210DEB3-11B9-4499-BE0C-78739E0D07A1}" type="presParOf" srcId="{BCDC04DB-1CE7-460F-BB48-CD1AC7F5B4A5}" destId="{334250DB-95CB-49BF-B35B-BE26C7F1E16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37A91C-F986-4177-BFB7-CE94A30469D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36ABDB0-6BF3-49C2-9600-7CA096F0E7E3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/>
            <a:t>Call rapid response for worsening clinical condition: Altered mental status, acute or worsening trend in vitals, escalating respiratory support, decreased urine output, or</a:t>
          </a:r>
          <a:r>
            <a:rPr lang="en-US" dirty="0">
              <a:latin typeface="Century Gothic" panose="020B0502020202020204"/>
            </a:rPr>
            <a:t> if you need more </a:t>
          </a:r>
          <a:r>
            <a:rPr lang="en-US" b="0" i="0" u="none" strike="noStrike" cap="none" baseline="0" noProof="0" dirty="0">
              <a:solidFill>
                <a:srgbClr val="010000"/>
              </a:solidFill>
              <a:latin typeface="Century Gothic"/>
            </a:rPr>
            <a:t>resources</a:t>
          </a:r>
        </a:p>
      </dgm:t>
    </dgm:pt>
    <dgm:pt modelId="{B5719354-3278-411B-8769-C93E0F2E601B}" type="parTrans" cxnId="{6E521CC9-26C7-48B9-B10C-F4DE850D9029}">
      <dgm:prSet/>
      <dgm:spPr/>
      <dgm:t>
        <a:bodyPr/>
        <a:lstStyle/>
        <a:p>
          <a:endParaRPr lang="en-US"/>
        </a:p>
      </dgm:t>
    </dgm:pt>
    <dgm:pt modelId="{5A258852-7E75-4FBF-A39A-4D48E241E77A}" type="sibTrans" cxnId="{6E521CC9-26C7-48B9-B10C-F4DE850D9029}">
      <dgm:prSet/>
      <dgm:spPr/>
      <dgm:t>
        <a:bodyPr/>
        <a:lstStyle/>
        <a:p>
          <a:endParaRPr lang="en-US"/>
        </a:p>
      </dgm:t>
    </dgm:pt>
    <dgm:pt modelId="{4D120ED8-9EE7-45C9-B88D-B87D663E0EB3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/>
            <a:t>The goal for RRT response time is approximately 5 min or less.  </a:t>
          </a:r>
          <a:r>
            <a:rPr lang="en-US" dirty="0">
              <a:latin typeface="Century Gothic" panose="020B0502020202020204"/>
            </a:rPr>
            <a:t>Traditionally </a:t>
          </a:r>
          <a:r>
            <a:rPr lang="en-US" dirty="0" err="1">
              <a:latin typeface="Century Gothic" panose="020B0502020202020204"/>
            </a:rPr>
            <a:t>theeam</a:t>
          </a:r>
          <a:r>
            <a:rPr lang="en-US" dirty="0"/>
            <a:t> consists of the PICU/RRT RN and an RT at a minimum.  If the critical care Nurse Practitioner or the critical care Fellow are in house they typically respond also.  </a:t>
          </a:r>
        </a:p>
      </dgm:t>
    </dgm:pt>
    <dgm:pt modelId="{7898AFA1-4468-43FA-8965-9CF9CE6FA41E}" type="parTrans" cxnId="{E9978918-B0FC-47B8-A601-9912B7AFC7B1}">
      <dgm:prSet/>
      <dgm:spPr/>
      <dgm:t>
        <a:bodyPr/>
        <a:lstStyle/>
        <a:p>
          <a:endParaRPr lang="en-US"/>
        </a:p>
      </dgm:t>
    </dgm:pt>
    <dgm:pt modelId="{4522CEB3-7D6A-44E8-B6BB-204D2D70F404}" type="sibTrans" cxnId="{E9978918-B0FC-47B8-A601-9912B7AFC7B1}">
      <dgm:prSet/>
      <dgm:spPr/>
      <dgm:t>
        <a:bodyPr/>
        <a:lstStyle/>
        <a:p>
          <a:endParaRPr lang="en-US"/>
        </a:p>
      </dgm:t>
    </dgm:pt>
    <dgm:pt modelId="{1C04DAA3-37D3-4691-8767-1F5E51280473}" type="pres">
      <dgm:prSet presAssocID="{C437A91C-F986-4177-BFB7-CE94A30469DE}" presName="root" presStyleCnt="0">
        <dgm:presLayoutVars>
          <dgm:dir/>
          <dgm:resizeHandles val="exact"/>
        </dgm:presLayoutVars>
      </dgm:prSet>
      <dgm:spPr/>
    </dgm:pt>
    <dgm:pt modelId="{8184CE45-0E56-450E-A863-4272E8E2574B}" type="pres">
      <dgm:prSet presAssocID="{536ABDB0-6BF3-49C2-9600-7CA096F0E7E3}" presName="compNode" presStyleCnt="0"/>
      <dgm:spPr/>
    </dgm:pt>
    <dgm:pt modelId="{22BC82E4-F561-48DE-9CCB-F002EF1EFE49}" type="pres">
      <dgm:prSet presAssocID="{536ABDB0-6BF3-49C2-9600-7CA096F0E7E3}" presName="bgRect" presStyleLbl="bgShp" presStyleIdx="0" presStyleCnt="2"/>
      <dgm:spPr/>
    </dgm:pt>
    <dgm:pt modelId="{470FDD8A-41E2-4B38-95FF-D97ADDF4070A}" type="pres">
      <dgm:prSet presAssocID="{536ABDB0-6BF3-49C2-9600-7CA096F0E7E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22E24894-3AE7-4D95-ADC9-59C6194DB373}" type="pres">
      <dgm:prSet presAssocID="{536ABDB0-6BF3-49C2-9600-7CA096F0E7E3}" presName="spaceRect" presStyleCnt="0"/>
      <dgm:spPr/>
    </dgm:pt>
    <dgm:pt modelId="{0865D400-1318-4417-AA68-6CD66BF5CF7E}" type="pres">
      <dgm:prSet presAssocID="{536ABDB0-6BF3-49C2-9600-7CA096F0E7E3}" presName="parTx" presStyleLbl="revTx" presStyleIdx="0" presStyleCnt="2">
        <dgm:presLayoutVars>
          <dgm:chMax val="0"/>
          <dgm:chPref val="0"/>
        </dgm:presLayoutVars>
      </dgm:prSet>
      <dgm:spPr/>
    </dgm:pt>
    <dgm:pt modelId="{72AAA82D-0D50-4472-A528-84AD666580B8}" type="pres">
      <dgm:prSet presAssocID="{5A258852-7E75-4FBF-A39A-4D48E241E77A}" presName="sibTrans" presStyleCnt="0"/>
      <dgm:spPr/>
    </dgm:pt>
    <dgm:pt modelId="{3E3A0449-1ED5-493B-A330-1E11395DED64}" type="pres">
      <dgm:prSet presAssocID="{4D120ED8-9EE7-45C9-B88D-B87D663E0EB3}" presName="compNode" presStyleCnt="0"/>
      <dgm:spPr/>
    </dgm:pt>
    <dgm:pt modelId="{F74C59A4-D37C-4242-AFB8-30C146B2CB8C}" type="pres">
      <dgm:prSet presAssocID="{4D120ED8-9EE7-45C9-B88D-B87D663E0EB3}" presName="bgRect" presStyleLbl="bgShp" presStyleIdx="1" presStyleCnt="2"/>
      <dgm:spPr/>
    </dgm:pt>
    <dgm:pt modelId="{0A2EAFB3-D717-45EB-9D4F-40D5941A1331}" type="pres">
      <dgm:prSet presAssocID="{4D120ED8-9EE7-45C9-B88D-B87D663E0EB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0282CC5A-444F-4BA8-B21A-71AE4D9E3596}" type="pres">
      <dgm:prSet presAssocID="{4D120ED8-9EE7-45C9-B88D-B87D663E0EB3}" presName="spaceRect" presStyleCnt="0"/>
      <dgm:spPr/>
    </dgm:pt>
    <dgm:pt modelId="{73F42399-B7E1-4C00-BD16-71A7CB8070A4}" type="pres">
      <dgm:prSet presAssocID="{4D120ED8-9EE7-45C9-B88D-B87D663E0EB3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E9978918-B0FC-47B8-A601-9912B7AFC7B1}" srcId="{C437A91C-F986-4177-BFB7-CE94A30469DE}" destId="{4D120ED8-9EE7-45C9-B88D-B87D663E0EB3}" srcOrd="1" destOrd="0" parTransId="{7898AFA1-4468-43FA-8965-9CF9CE6FA41E}" sibTransId="{4522CEB3-7D6A-44E8-B6BB-204D2D70F404}"/>
    <dgm:cxn modelId="{A9A53634-5FD7-48D1-B40A-8E4538BE3F7C}" type="presOf" srcId="{C437A91C-F986-4177-BFB7-CE94A30469DE}" destId="{1C04DAA3-37D3-4691-8767-1F5E51280473}" srcOrd="0" destOrd="0" presId="urn:microsoft.com/office/officeart/2018/2/layout/IconVerticalSolidList"/>
    <dgm:cxn modelId="{6E521CC9-26C7-48B9-B10C-F4DE850D9029}" srcId="{C437A91C-F986-4177-BFB7-CE94A30469DE}" destId="{536ABDB0-6BF3-49C2-9600-7CA096F0E7E3}" srcOrd="0" destOrd="0" parTransId="{B5719354-3278-411B-8769-C93E0F2E601B}" sibTransId="{5A258852-7E75-4FBF-A39A-4D48E241E77A}"/>
    <dgm:cxn modelId="{EF1A1DC9-088D-4D66-8882-E3C0C6DF938B}" type="presOf" srcId="{4D120ED8-9EE7-45C9-B88D-B87D663E0EB3}" destId="{73F42399-B7E1-4C00-BD16-71A7CB8070A4}" srcOrd="0" destOrd="0" presId="urn:microsoft.com/office/officeart/2018/2/layout/IconVerticalSolidList"/>
    <dgm:cxn modelId="{329C4EE9-9556-49D8-B641-4159AEA95EB0}" type="presOf" srcId="{536ABDB0-6BF3-49C2-9600-7CA096F0E7E3}" destId="{0865D400-1318-4417-AA68-6CD66BF5CF7E}" srcOrd="0" destOrd="0" presId="urn:microsoft.com/office/officeart/2018/2/layout/IconVerticalSolidList"/>
    <dgm:cxn modelId="{27523FE0-2D80-4522-A26E-DFEC65A57D25}" type="presParOf" srcId="{1C04DAA3-37D3-4691-8767-1F5E51280473}" destId="{8184CE45-0E56-450E-A863-4272E8E2574B}" srcOrd="0" destOrd="0" presId="urn:microsoft.com/office/officeart/2018/2/layout/IconVerticalSolidList"/>
    <dgm:cxn modelId="{319F0D22-F10A-4FD8-93F5-3578B96DDCD3}" type="presParOf" srcId="{8184CE45-0E56-450E-A863-4272E8E2574B}" destId="{22BC82E4-F561-48DE-9CCB-F002EF1EFE49}" srcOrd="0" destOrd="0" presId="urn:microsoft.com/office/officeart/2018/2/layout/IconVerticalSolidList"/>
    <dgm:cxn modelId="{53412907-8288-472F-81B3-AFD956CA983D}" type="presParOf" srcId="{8184CE45-0E56-450E-A863-4272E8E2574B}" destId="{470FDD8A-41E2-4B38-95FF-D97ADDF4070A}" srcOrd="1" destOrd="0" presId="urn:microsoft.com/office/officeart/2018/2/layout/IconVerticalSolidList"/>
    <dgm:cxn modelId="{3FE9983B-DD0A-4561-A3B2-7C3D84471520}" type="presParOf" srcId="{8184CE45-0E56-450E-A863-4272E8E2574B}" destId="{22E24894-3AE7-4D95-ADC9-59C6194DB373}" srcOrd="2" destOrd="0" presId="urn:microsoft.com/office/officeart/2018/2/layout/IconVerticalSolidList"/>
    <dgm:cxn modelId="{6CFE308B-3A92-4272-A2A3-C8CA0DA4DFF9}" type="presParOf" srcId="{8184CE45-0E56-450E-A863-4272E8E2574B}" destId="{0865D400-1318-4417-AA68-6CD66BF5CF7E}" srcOrd="3" destOrd="0" presId="urn:microsoft.com/office/officeart/2018/2/layout/IconVerticalSolidList"/>
    <dgm:cxn modelId="{522A13C8-D7D1-4DD0-A236-B57A971452EC}" type="presParOf" srcId="{1C04DAA3-37D3-4691-8767-1F5E51280473}" destId="{72AAA82D-0D50-4472-A528-84AD666580B8}" srcOrd="1" destOrd="0" presId="urn:microsoft.com/office/officeart/2018/2/layout/IconVerticalSolidList"/>
    <dgm:cxn modelId="{A73A1B98-5E21-4E20-A690-BCDFF876D20F}" type="presParOf" srcId="{1C04DAA3-37D3-4691-8767-1F5E51280473}" destId="{3E3A0449-1ED5-493B-A330-1E11395DED64}" srcOrd="2" destOrd="0" presId="urn:microsoft.com/office/officeart/2018/2/layout/IconVerticalSolidList"/>
    <dgm:cxn modelId="{1022AA87-43B7-4B3B-94D7-73F996601636}" type="presParOf" srcId="{3E3A0449-1ED5-493B-A330-1E11395DED64}" destId="{F74C59A4-D37C-4242-AFB8-30C146B2CB8C}" srcOrd="0" destOrd="0" presId="urn:microsoft.com/office/officeart/2018/2/layout/IconVerticalSolidList"/>
    <dgm:cxn modelId="{92FD3A47-FE3B-4B82-B8DF-DDDB4FEC0C41}" type="presParOf" srcId="{3E3A0449-1ED5-493B-A330-1E11395DED64}" destId="{0A2EAFB3-D717-45EB-9D4F-40D5941A1331}" srcOrd="1" destOrd="0" presId="urn:microsoft.com/office/officeart/2018/2/layout/IconVerticalSolidList"/>
    <dgm:cxn modelId="{9BF9599E-F396-4BA0-888D-CFFFDBE8A8D1}" type="presParOf" srcId="{3E3A0449-1ED5-493B-A330-1E11395DED64}" destId="{0282CC5A-444F-4BA8-B21A-71AE4D9E3596}" srcOrd="2" destOrd="0" presId="urn:microsoft.com/office/officeart/2018/2/layout/IconVerticalSolidList"/>
    <dgm:cxn modelId="{D861D403-32DD-4003-9B70-554F1609D33D}" type="presParOf" srcId="{3E3A0449-1ED5-493B-A330-1E11395DED64}" destId="{73F42399-B7E1-4C00-BD16-71A7CB8070A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032266-AD26-4BA2-8482-4D4B88784B0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4B3D949A-B9E4-42E1-9698-21F767B7B5C9}">
      <dgm:prSet/>
      <dgm:spPr/>
      <dgm:t>
        <a:bodyPr/>
        <a:lstStyle/>
        <a:p>
          <a:r>
            <a:rPr lang="en-US"/>
            <a:t>Take proactive steps to aid you in triaging pages and phone calls at night.</a:t>
          </a:r>
        </a:p>
      </dgm:t>
    </dgm:pt>
    <dgm:pt modelId="{E85EB640-7D7E-4AD8-9CF5-5B9BAF8A4E32}" type="parTrans" cxnId="{E624F047-C64F-42A4-9FD7-AAE83F96DD77}">
      <dgm:prSet/>
      <dgm:spPr/>
      <dgm:t>
        <a:bodyPr/>
        <a:lstStyle/>
        <a:p>
          <a:endParaRPr lang="en-US"/>
        </a:p>
      </dgm:t>
    </dgm:pt>
    <dgm:pt modelId="{7A1B3BAB-E1EC-4C1E-B014-8382A4CDF1FA}" type="sibTrans" cxnId="{E624F047-C64F-42A4-9FD7-AAE83F96DD77}">
      <dgm:prSet/>
      <dgm:spPr/>
      <dgm:t>
        <a:bodyPr/>
        <a:lstStyle/>
        <a:p>
          <a:endParaRPr lang="en-US"/>
        </a:p>
      </dgm:t>
    </dgm:pt>
    <dgm:pt modelId="{56D7CAF4-2852-434B-AB70-1BE8496A6D6E}">
      <dgm:prSet/>
      <dgm:spPr/>
      <dgm:t>
        <a:bodyPr/>
        <a:lstStyle/>
        <a:p>
          <a:r>
            <a:rPr lang="en-US"/>
            <a:t>Pay attention to the learners you are supervising and help them to appropriately triage their tasks.</a:t>
          </a:r>
        </a:p>
      </dgm:t>
    </dgm:pt>
    <dgm:pt modelId="{1DB9D0FF-2CF8-4A40-8DF6-053A6CAECBD1}" type="parTrans" cxnId="{8E6CE543-49D1-4329-9046-761B27340AAE}">
      <dgm:prSet/>
      <dgm:spPr/>
      <dgm:t>
        <a:bodyPr/>
        <a:lstStyle/>
        <a:p>
          <a:endParaRPr lang="en-US"/>
        </a:p>
      </dgm:t>
    </dgm:pt>
    <dgm:pt modelId="{2693F251-1C0E-45B8-8D46-E0785DA91B67}" type="sibTrans" cxnId="{8E6CE543-49D1-4329-9046-761B27340AAE}">
      <dgm:prSet/>
      <dgm:spPr/>
      <dgm:t>
        <a:bodyPr/>
        <a:lstStyle/>
        <a:p>
          <a:endParaRPr lang="en-US"/>
        </a:p>
      </dgm:t>
    </dgm:pt>
    <dgm:pt modelId="{D1BBE55F-3EAB-49C9-8F89-07CF2236EB41}">
      <dgm:prSet/>
      <dgm:spPr/>
      <dgm:t>
        <a:bodyPr/>
        <a:lstStyle/>
        <a:p>
          <a:r>
            <a:rPr lang="en-US"/>
            <a:t>Know who and what your resources are at night.</a:t>
          </a:r>
        </a:p>
      </dgm:t>
    </dgm:pt>
    <dgm:pt modelId="{3C38555A-13FE-4357-91D4-FD6BFD92C708}" type="parTrans" cxnId="{83FF6DB1-86A8-4015-9C33-9558AD036450}">
      <dgm:prSet/>
      <dgm:spPr/>
      <dgm:t>
        <a:bodyPr/>
        <a:lstStyle/>
        <a:p>
          <a:endParaRPr lang="en-US"/>
        </a:p>
      </dgm:t>
    </dgm:pt>
    <dgm:pt modelId="{1778A5D1-2B8A-4F4B-BBF7-A88E6B5F72AA}" type="sibTrans" cxnId="{83FF6DB1-86A8-4015-9C33-9558AD036450}">
      <dgm:prSet/>
      <dgm:spPr/>
      <dgm:t>
        <a:bodyPr/>
        <a:lstStyle/>
        <a:p>
          <a:endParaRPr lang="en-US"/>
        </a:p>
      </dgm:t>
    </dgm:pt>
    <dgm:pt modelId="{BDEAE825-E8CD-47DA-86CA-91AAB9ACABED}">
      <dgm:prSet/>
      <dgm:spPr/>
      <dgm:t>
        <a:bodyPr/>
        <a:lstStyle/>
        <a:p>
          <a:r>
            <a:rPr lang="en-US"/>
            <a:t>Remember that there is always back-up</a:t>
          </a:r>
        </a:p>
      </dgm:t>
    </dgm:pt>
    <dgm:pt modelId="{602E24CE-164D-444C-9259-C5460BB096FD}" type="parTrans" cxnId="{ABF2821D-832F-462F-B5F7-144E3107C160}">
      <dgm:prSet/>
      <dgm:spPr/>
      <dgm:t>
        <a:bodyPr/>
        <a:lstStyle/>
        <a:p>
          <a:endParaRPr lang="en-US"/>
        </a:p>
      </dgm:t>
    </dgm:pt>
    <dgm:pt modelId="{25201EB9-B52A-4614-BCCC-0BCFC8195F21}" type="sibTrans" cxnId="{ABF2821D-832F-462F-B5F7-144E3107C160}">
      <dgm:prSet/>
      <dgm:spPr/>
      <dgm:t>
        <a:bodyPr/>
        <a:lstStyle/>
        <a:p>
          <a:endParaRPr lang="en-US"/>
        </a:p>
      </dgm:t>
    </dgm:pt>
    <dgm:pt modelId="{01B89726-B1DB-4D84-83B7-5F6CF08D6069}" type="pres">
      <dgm:prSet presAssocID="{16032266-AD26-4BA2-8482-4D4B88784B0A}" presName="root" presStyleCnt="0">
        <dgm:presLayoutVars>
          <dgm:dir/>
          <dgm:resizeHandles val="exact"/>
        </dgm:presLayoutVars>
      </dgm:prSet>
      <dgm:spPr/>
    </dgm:pt>
    <dgm:pt modelId="{12AB3BE5-73B7-4546-AC88-5C838E98ABB2}" type="pres">
      <dgm:prSet presAssocID="{4B3D949A-B9E4-42E1-9698-21F767B7B5C9}" presName="compNode" presStyleCnt="0"/>
      <dgm:spPr/>
    </dgm:pt>
    <dgm:pt modelId="{B5704CD6-11A8-4718-A0DE-5CD3462E73B1}" type="pres">
      <dgm:prSet presAssocID="{4B3D949A-B9E4-42E1-9698-21F767B7B5C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hishing"/>
        </a:ext>
      </dgm:extLst>
    </dgm:pt>
    <dgm:pt modelId="{036BC99A-0767-48C0-8D29-E59C9255A431}" type="pres">
      <dgm:prSet presAssocID="{4B3D949A-B9E4-42E1-9698-21F767B7B5C9}" presName="spaceRect" presStyleCnt="0"/>
      <dgm:spPr/>
    </dgm:pt>
    <dgm:pt modelId="{D66A8E34-1868-4E55-932F-147DB9A637F5}" type="pres">
      <dgm:prSet presAssocID="{4B3D949A-B9E4-42E1-9698-21F767B7B5C9}" presName="textRect" presStyleLbl="revTx" presStyleIdx="0" presStyleCnt="4">
        <dgm:presLayoutVars>
          <dgm:chMax val="1"/>
          <dgm:chPref val="1"/>
        </dgm:presLayoutVars>
      </dgm:prSet>
      <dgm:spPr/>
    </dgm:pt>
    <dgm:pt modelId="{D49C74F0-DC6B-419F-B839-B096571A0CF3}" type="pres">
      <dgm:prSet presAssocID="{7A1B3BAB-E1EC-4C1E-B014-8382A4CDF1FA}" presName="sibTrans" presStyleCnt="0"/>
      <dgm:spPr/>
    </dgm:pt>
    <dgm:pt modelId="{E57AFE79-1132-4337-971F-4CB65AC6EEFB}" type="pres">
      <dgm:prSet presAssocID="{56D7CAF4-2852-434B-AB70-1BE8496A6D6E}" presName="compNode" presStyleCnt="0"/>
      <dgm:spPr/>
    </dgm:pt>
    <dgm:pt modelId="{1E0F465A-6041-4120-AC52-CCEB52728145}" type="pres">
      <dgm:prSet presAssocID="{56D7CAF4-2852-434B-AB70-1BE8496A6D6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ment Urgent"/>
        </a:ext>
      </dgm:extLst>
    </dgm:pt>
    <dgm:pt modelId="{AB113217-C5A1-4C6D-B52D-54D81105E4B8}" type="pres">
      <dgm:prSet presAssocID="{56D7CAF4-2852-434B-AB70-1BE8496A6D6E}" presName="spaceRect" presStyleCnt="0"/>
      <dgm:spPr/>
    </dgm:pt>
    <dgm:pt modelId="{401C641C-BB59-4F03-A04F-CC3175D50E6E}" type="pres">
      <dgm:prSet presAssocID="{56D7CAF4-2852-434B-AB70-1BE8496A6D6E}" presName="textRect" presStyleLbl="revTx" presStyleIdx="1" presStyleCnt="4">
        <dgm:presLayoutVars>
          <dgm:chMax val="1"/>
          <dgm:chPref val="1"/>
        </dgm:presLayoutVars>
      </dgm:prSet>
      <dgm:spPr/>
    </dgm:pt>
    <dgm:pt modelId="{730F0DDF-0E81-4AA4-A5BD-1C84506FE446}" type="pres">
      <dgm:prSet presAssocID="{2693F251-1C0E-45B8-8D46-E0785DA91B67}" presName="sibTrans" presStyleCnt="0"/>
      <dgm:spPr/>
    </dgm:pt>
    <dgm:pt modelId="{A3804939-5A0A-4290-8828-AEE9BAEA02D3}" type="pres">
      <dgm:prSet presAssocID="{D1BBE55F-3EAB-49C9-8F89-07CF2236EB41}" presName="compNode" presStyleCnt="0"/>
      <dgm:spPr/>
    </dgm:pt>
    <dgm:pt modelId="{37C06CA9-5ECD-43F0-BC05-C2DAF2F87505}" type="pres">
      <dgm:prSet presAssocID="{D1BBE55F-3EAB-49C9-8F89-07CF2236EB4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2D82EFD4-9557-43D8-BA00-D6BD12949FA1}" type="pres">
      <dgm:prSet presAssocID="{D1BBE55F-3EAB-49C9-8F89-07CF2236EB41}" presName="spaceRect" presStyleCnt="0"/>
      <dgm:spPr/>
    </dgm:pt>
    <dgm:pt modelId="{CF227948-DFBC-4DC6-9556-876915E536B3}" type="pres">
      <dgm:prSet presAssocID="{D1BBE55F-3EAB-49C9-8F89-07CF2236EB41}" presName="textRect" presStyleLbl="revTx" presStyleIdx="2" presStyleCnt="4">
        <dgm:presLayoutVars>
          <dgm:chMax val="1"/>
          <dgm:chPref val="1"/>
        </dgm:presLayoutVars>
      </dgm:prSet>
      <dgm:spPr/>
    </dgm:pt>
    <dgm:pt modelId="{A5548CFC-A1BA-4859-A03D-228B0B24AE0A}" type="pres">
      <dgm:prSet presAssocID="{1778A5D1-2B8A-4F4B-BBF7-A88E6B5F72AA}" presName="sibTrans" presStyleCnt="0"/>
      <dgm:spPr/>
    </dgm:pt>
    <dgm:pt modelId="{77D9C1DC-C8ED-4793-B553-4128287FE24E}" type="pres">
      <dgm:prSet presAssocID="{BDEAE825-E8CD-47DA-86CA-91AAB9ACABED}" presName="compNode" presStyleCnt="0"/>
      <dgm:spPr/>
    </dgm:pt>
    <dgm:pt modelId="{2F32A16A-FAAF-40CC-8558-F69B9145E756}" type="pres">
      <dgm:prSet presAssocID="{BDEAE825-E8CD-47DA-86CA-91AAB9ACABE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nslate"/>
        </a:ext>
      </dgm:extLst>
    </dgm:pt>
    <dgm:pt modelId="{D1B6634A-1D89-4620-984F-245D6EFE56C0}" type="pres">
      <dgm:prSet presAssocID="{BDEAE825-E8CD-47DA-86CA-91AAB9ACABED}" presName="spaceRect" presStyleCnt="0"/>
      <dgm:spPr/>
    </dgm:pt>
    <dgm:pt modelId="{0A62333B-663D-45E9-B4C6-199695F2F9D7}" type="pres">
      <dgm:prSet presAssocID="{BDEAE825-E8CD-47DA-86CA-91AAB9ACABE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BF2821D-832F-462F-B5F7-144E3107C160}" srcId="{16032266-AD26-4BA2-8482-4D4B88784B0A}" destId="{BDEAE825-E8CD-47DA-86CA-91AAB9ACABED}" srcOrd="3" destOrd="0" parTransId="{602E24CE-164D-444C-9259-C5460BB096FD}" sibTransId="{25201EB9-B52A-4614-BCCC-0BCFC8195F21}"/>
    <dgm:cxn modelId="{09D09F1F-BC51-4135-87BD-540D6B0C322B}" type="presOf" srcId="{56D7CAF4-2852-434B-AB70-1BE8496A6D6E}" destId="{401C641C-BB59-4F03-A04F-CC3175D50E6E}" srcOrd="0" destOrd="0" presId="urn:microsoft.com/office/officeart/2018/2/layout/IconLabelList"/>
    <dgm:cxn modelId="{8E6CE543-49D1-4329-9046-761B27340AAE}" srcId="{16032266-AD26-4BA2-8482-4D4B88784B0A}" destId="{56D7CAF4-2852-434B-AB70-1BE8496A6D6E}" srcOrd="1" destOrd="0" parTransId="{1DB9D0FF-2CF8-4A40-8DF6-053A6CAECBD1}" sibTransId="{2693F251-1C0E-45B8-8D46-E0785DA91B67}"/>
    <dgm:cxn modelId="{E624F047-C64F-42A4-9FD7-AAE83F96DD77}" srcId="{16032266-AD26-4BA2-8482-4D4B88784B0A}" destId="{4B3D949A-B9E4-42E1-9698-21F767B7B5C9}" srcOrd="0" destOrd="0" parTransId="{E85EB640-7D7E-4AD8-9CF5-5B9BAF8A4E32}" sibTransId="{7A1B3BAB-E1EC-4C1E-B014-8382A4CDF1FA}"/>
    <dgm:cxn modelId="{5435F387-2821-49F3-8505-216D2AF16A62}" type="presOf" srcId="{D1BBE55F-3EAB-49C9-8F89-07CF2236EB41}" destId="{CF227948-DFBC-4DC6-9556-876915E536B3}" srcOrd="0" destOrd="0" presId="urn:microsoft.com/office/officeart/2018/2/layout/IconLabelList"/>
    <dgm:cxn modelId="{83FF6DB1-86A8-4015-9C33-9558AD036450}" srcId="{16032266-AD26-4BA2-8482-4D4B88784B0A}" destId="{D1BBE55F-3EAB-49C9-8F89-07CF2236EB41}" srcOrd="2" destOrd="0" parTransId="{3C38555A-13FE-4357-91D4-FD6BFD92C708}" sibTransId="{1778A5D1-2B8A-4F4B-BBF7-A88E6B5F72AA}"/>
    <dgm:cxn modelId="{37D6B6B4-3AFC-49DD-8FE2-2B636E12FEAC}" type="presOf" srcId="{16032266-AD26-4BA2-8482-4D4B88784B0A}" destId="{01B89726-B1DB-4D84-83B7-5F6CF08D6069}" srcOrd="0" destOrd="0" presId="urn:microsoft.com/office/officeart/2018/2/layout/IconLabelList"/>
    <dgm:cxn modelId="{E023EEBB-B2A6-4EB5-9E7D-F09221DCED95}" type="presOf" srcId="{BDEAE825-E8CD-47DA-86CA-91AAB9ACABED}" destId="{0A62333B-663D-45E9-B4C6-199695F2F9D7}" srcOrd="0" destOrd="0" presId="urn:microsoft.com/office/officeart/2018/2/layout/IconLabelList"/>
    <dgm:cxn modelId="{F4F96CC6-43C2-4FE0-BC43-2DB24BFD164A}" type="presOf" srcId="{4B3D949A-B9E4-42E1-9698-21F767B7B5C9}" destId="{D66A8E34-1868-4E55-932F-147DB9A637F5}" srcOrd="0" destOrd="0" presId="urn:microsoft.com/office/officeart/2018/2/layout/IconLabelList"/>
    <dgm:cxn modelId="{41BFD32F-071F-4EEA-A59E-626EEC2B4289}" type="presParOf" srcId="{01B89726-B1DB-4D84-83B7-5F6CF08D6069}" destId="{12AB3BE5-73B7-4546-AC88-5C838E98ABB2}" srcOrd="0" destOrd="0" presId="urn:microsoft.com/office/officeart/2018/2/layout/IconLabelList"/>
    <dgm:cxn modelId="{331E4E03-13E9-4DE9-A080-E9FA3CBCEBD2}" type="presParOf" srcId="{12AB3BE5-73B7-4546-AC88-5C838E98ABB2}" destId="{B5704CD6-11A8-4718-A0DE-5CD3462E73B1}" srcOrd="0" destOrd="0" presId="urn:microsoft.com/office/officeart/2018/2/layout/IconLabelList"/>
    <dgm:cxn modelId="{52121E05-0700-44C7-A7EC-F658FA279FE6}" type="presParOf" srcId="{12AB3BE5-73B7-4546-AC88-5C838E98ABB2}" destId="{036BC99A-0767-48C0-8D29-E59C9255A431}" srcOrd="1" destOrd="0" presId="urn:microsoft.com/office/officeart/2018/2/layout/IconLabelList"/>
    <dgm:cxn modelId="{DD1D409F-85FF-46AE-AE19-971548999DB5}" type="presParOf" srcId="{12AB3BE5-73B7-4546-AC88-5C838E98ABB2}" destId="{D66A8E34-1868-4E55-932F-147DB9A637F5}" srcOrd="2" destOrd="0" presId="urn:microsoft.com/office/officeart/2018/2/layout/IconLabelList"/>
    <dgm:cxn modelId="{ACE70F43-ADE5-4E43-A9F7-192E84515261}" type="presParOf" srcId="{01B89726-B1DB-4D84-83B7-5F6CF08D6069}" destId="{D49C74F0-DC6B-419F-B839-B096571A0CF3}" srcOrd="1" destOrd="0" presId="urn:microsoft.com/office/officeart/2018/2/layout/IconLabelList"/>
    <dgm:cxn modelId="{B5DD2543-3FFF-457A-90FB-35940C138426}" type="presParOf" srcId="{01B89726-B1DB-4D84-83B7-5F6CF08D6069}" destId="{E57AFE79-1132-4337-971F-4CB65AC6EEFB}" srcOrd="2" destOrd="0" presId="urn:microsoft.com/office/officeart/2018/2/layout/IconLabelList"/>
    <dgm:cxn modelId="{70B190FB-5FA3-4EC1-A9CC-AF3AA9B18330}" type="presParOf" srcId="{E57AFE79-1132-4337-971F-4CB65AC6EEFB}" destId="{1E0F465A-6041-4120-AC52-CCEB52728145}" srcOrd="0" destOrd="0" presId="urn:microsoft.com/office/officeart/2018/2/layout/IconLabelList"/>
    <dgm:cxn modelId="{0EA3E8EA-4E8A-4BB0-B8F6-84ED66885DCC}" type="presParOf" srcId="{E57AFE79-1132-4337-971F-4CB65AC6EEFB}" destId="{AB113217-C5A1-4C6D-B52D-54D81105E4B8}" srcOrd="1" destOrd="0" presId="urn:microsoft.com/office/officeart/2018/2/layout/IconLabelList"/>
    <dgm:cxn modelId="{BFF1927F-2EF6-4678-8141-8F0A85CFDD08}" type="presParOf" srcId="{E57AFE79-1132-4337-971F-4CB65AC6EEFB}" destId="{401C641C-BB59-4F03-A04F-CC3175D50E6E}" srcOrd="2" destOrd="0" presId="urn:microsoft.com/office/officeart/2018/2/layout/IconLabelList"/>
    <dgm:cxn modelId="{A5880DE6-6FBE-43E3-8602-A58DEEED88D0}" type="presParOf" srcId="{01B89726-B1DB-4D84-83B7-5F6CF08D6069}" destId="{730F0DDF-0E81-4AA4-A5BD-1C84506FE446}" srcOrd="3" destOrd="0" presId="urn:microsoft.com/office/officeart/2018/2/layout/IconLabelList"/>
    <dgm:cxn modelId="{AC56ED62-53CC-4336-9363-D4B82858A394}" type="presParOf" srcId="{01B89726-B1DB-4D84-83B7-5F6CF08D6069}" destId="{A3804939-5A0A-4290-8828-AEE9BAEA02D3}" srcOrd="4" destOrd="0" presId="urn:microsoft.com/office/officeart/2018/2/layout/IconLabelList"/>
    <dgm:cxn modelId="{F411842F-8AFB-43D6-8985-A4048437641E}" type="presParOf" srcId="{A3804939-5A0A-4290-8828-AEE9BAEA02D3}" destId="{37C06CA9-5ECD-43F0-BC05-C2DAF2F87505}" srcOrd="0" destOrd="0" presId="urn:microsoft.com/office/officeart/2018/2/layout/IconLabelList"/>
    <dgm:cxn modelId="{22614507-21C0-4515-B3F8-97CBA16133CB}" type="presParOf" srcId="{A3804939-5A0A-4290-8828-AEE9BAEA02D3}" destId="{2D82EFD4-9557-43D8-BA00-D6BD12949FA1}" srcOrd="1" destOrd="0" presId="urn:microsoft.com/office/officeart/2018/2/layout/IconLabelList"/>
    <dgm:cxn modelId="{2A4EF979-08EE-40D9-B13F-68DCA3C72C68}" type="presParOf" srcId="{A3804939-5A0A-4290-8828-AEE9BAEA02D3}" destId="{CF227948-DFBC-4DC6-9556-876915E536B3}" srcOrd="2" destOrd="0" presId="urn:microsoft.com/office/officeart/2018/2/layout/IconLabelList"/>
    <dgm:cxn modelId="{A71C1D95-A2B3-470F-A95C-8B5B874BD3B1}" type="presParOf" srcId="{01B89726-B1DB-4D84-83B7-5F6CF08D6069}" destId="{A5548CFC-A1BA-4859-A03D-228B0B24AE0A}" srcOrd="5" destOrd="0" presId="urn:microsoft.com/office/officeart/2018/2/layout/IconLabelList"/>
    <dgm:cxn modelId="{3825621B-145B-4E0C-9ADF-DE782E5D9FCD}" type="presParOf" srcId="{01B89726-B1DB-4D84-83B7-5F6CF08D6069}" destId="{77D9C1DC-C8ED-4793-B553-4128287FE24E}" srcOrd="6" destOrd="0" presId="urn:microsoft.com/office/officeart/2018/2/layout/IconLabelList"/>
    <dgm:cxn modelId="{2B960E8F-66EE-4A76-81C2-59ACAFAE1516}" type="presParOf" srcId="{77D9C1DC-C8ED-4793-B553-4128287FE24E}" destId="{2F32A16A-FAAF-40CC-8558-F69B9145E756}" srcOrd="0" destOrd="0" presId="urn:microsoft.com/office/officeart/2018/2/layout/IconLabelList"/>
    <dgm:cxn modelId="{8C753E04-0389-4209-823E-6093EF29C3B1}" type="presParOf" srcId="{77D9C1DC-C8ED-4793-B553-4128287FE24E}" destId="{D1B6634A-1D89-4620-984F-245D6EFE56C0}" srcOrd="1" destOrd="0" presId="urn:microsoft.com/office/officeart/2018/2/layout/IconLabelList"/>
    <dgm:cxn modelId="{C9932F02-141C-4811-BD49-3C096D09920A}" type="presParOf" srcId="{77D9C1DC-C8ED-4793-B553-4128287FE24E}" destId="{0A62333B-663D-45E9-B4C6-199695F2F9D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E6A6F7-5F5A-4B22-AD47-EB50816AD34C}">
      <dsp:nvSpPr>
        <dsp:cNvPr id="0" name=""/>
        <dsp:cNvSpPr/>
      </dsp:nvSpPr>
      <dsp:spPr>
        <a:xfrm>
          <a:off x="707776" y="512392"/>
          <a:ext cx="1252520" cy="125252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F6426A-617E-4C3F-AC0A-AD8CE0180BF0}">
      <dsp:nvSpPr>
        <dsp:cNvPr id="0" name=""/>
        <dsp:cNvSpPr/>
      </dsp:nvSpPr>
      <dsp:spPr>
        <a:xfrm>
          <a:off x="974707" y="779323"/>
          <a:ext cx="718659" cy="7186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7B9C7-0254-460A-A140-C43FCBA40358}">
      <dsp:nvSpPr>
        <dsp:cNvPr id="0" name=""/>
        <dsp:cNvSpPr/>
      </dsp:nvSpPr>
      <dsp:spPr>
        <a:xfrm>
          <a:off x="307380" y="2155043"/>
          <a:ext cx="20533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Sepsis Score</a:t>
          </a:r>
        </a:p>
      </dsp:txBody>
      <dsp:txXfrm>
        <a:off x="307380" y="2155043"/>
        <a:ext cx="2053312" cy="720000"/>
      </dsp:txXfrm>
    </dsp:sp>
    <dsp:sp modelId="{C6D1EC7B-3678-4521-BB5A-C904BE935736}">
      <dsp:nvSpPr>
        <dsp:cNvPr id="0" name=""/>
        <dsp:cNvSpPr/>
      </dsp:nvSpPr>
      <dsp:spPr>
        <a:xfrm>
          <a:off x="3120418" y="512392"/>
          <a:ext cx="1252520" cy="125252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683434-BA85-48FF-947D-209B35575177}">
      <dsp:nvSpPr>
        <dsp:cNvPr id="0" name=""/>
        <dsp:cNvSpPr/>
      </dsp:nvSpPr>
      <dsp:spPr>
        <a:xfrm>
          <a:off x="3387349" y="779323"/>
          <a:ext cx="718659" cy="7186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B6AFBA-FECE-418E-95B3-24C7DBE558B7}">
      <dsp:nvSpPr>
        <dsp:cNvPr id="0" name=""/>
        <dsp:cNvSpPr/>
      </dsp:nvSpPr>
      <dsp:spPr>
        <a:xfrm>
          <a:off x="2720022" y="2155043"/>
          <a:ext cx="20533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Pews </a:t>
          </a:r>
          <a:r>
            <a:rPr lang="en-US" sz="2000" kern="1200" dirty="0">
              <a:latin typeface="Century Gothic" panose="020B0502020202020204"/>
            </a:rPr>
            <a:t>Scores</a:t>
          </a:r>
        </a:p>
      </dsp:txBody>
      <dsp:txXfrm>
        <a:off x="2720022" y="2155043"/>
        <a:ext cx="2053312" cy="720000"/>
      </dsp:txXfrm>
    </dsp:sp>
    <dsp:sp modelId="{D123CA26-1E1B-43B3-BF2B-D8BF4E7C3668}">
      <dsp:nvSpPr>
        <dsp:cNvPr id="0" name=""/>
        <dsp:cNvSpPr/>
      </dsp:nvSpPr>
      <dsp:spPr>
        <a:xfrm>
          <a:off x="5533060" y="512392"/>
          <a:ext cx="1252520" cy="125252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E6A0D7-6194-48A5-92C0-ED7143E48C28}">
      <dsp:nvSpPr>
        <dsp:cNvPr id="0" name=""/>
        <dsp:cNvSpPr/>
      </dsp:nvSpPr>
      <dsp:spPr>
        <a:xfrm>
          <a:off x="5799991" y="779323"/>
          <a:ext cx="718659" cy="7186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36F974-CCF4-45E1-8F91-67268E30FEF4}">
      <dsp:nvSpPr>
        <dsp:cNvPr id="0" name=""/>
        <dsp:cNvSpPr/>
      </dsp:nvSpPr>
      <dsp:spPr>
        <a:xfrm>
          <a:off x="5132664" y="2155043"/>
          <a:ext cx="20533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>
              <a:latin typeface="Century Gothic" panose="020B0502020202020204"/>
            </a:rPr>
            <a:t>Rapid</a:t>
          </a:r>
          <a:r>
            <a:rPr lang="en-US" sz="2000" kern="1200" dirty="0"/>
            <a:t> </a:t>
          </a:r>
          <a:r>
            <a:rPr lang="en-US" sz="2000" kern="1200" dirty="0">
              <a:latin typeface="Century Gothic" panose="020B0502020202020204"/>
            </a:rPr>
            <a:t>Response Team</a:t>
          </a:r>
          <a:endParaRPr lang="en-US" sz="2000" kern="1200" dirty="0"/>
        </a:p>
      </dsp:txBody>
      <dsp:txXfrm>
        <a:off x="5132664" y="2155043"/>
        <a:ext cx="2053312" cy="720000"/>
      </dsp:txXfrm>
    </dsp:sp>
    <dsp:sp modelId="{9C1133B9-DD35-4FFA-A084-68B326A22166}">
      <dsp:nvSpPr>
        <dsp:cNvPr id="0" name=""/>
        <dsp:cNvSpPr/>
      </dsp:nvSpPr>
      <dsp:spPr>
        <a:xfrm>
          <a:off x="7945702" y="512392"/>
          <a:ext cx="1252520" cy="125252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F009E-FC90-4A68-891D-2F45B823AE4B}">
      <dsp:nvSpPr>
        <dsp:cNvPr id="0" name=""/>
        <dsp:cNvSpPr/>
      </dsp:nvSpPr>
      <dsp:spPr>
        <a:xfrm>
          <a:off x="8212633" y="779323"/>
          <a:ext cx="718659" cy="71865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85288-D234-4FAA-A14C-00A7C33EEABF}">
      <dsp:nvSpPr>
        <dsp:cNvPr id="0" name=""/>
        <dsp:cNvSpPr/>
      </dsp:nvSpPr>
      <dsp:spPr>
        <a:xfrm>
          <a:off x="7545307" y="2155043"/>
          <a:ext cx="20533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>
              <a:latin typeface="Century Gothic" panose="020B0502020202020204"/>
            </a:rPr>
            <a:t>Code Blue</a:t>
          </a:r>
          <a:endParaRPr lang="en-US" sz="2000" kern="1200" dirty="0"/>
        </a:p>
      </dsp:txBody>
      <dsp:txXfrm>
        <a:off x="7545307" y="2155043"/>
        <a:ext cx="2053312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0CDA9-ED2A-4A40-B87D-E247E299BBB2}">
      <dsp:nvSpPr>
        <dsp:cNvPr id="0" name=""/>
        <dsp:cNvSpPr/>
      </dsp:nvSpPr>
      <dsp:spPr>
        <a:xfrm>
          <a:off x="0" y="329038"/>
          <a:ext cx="6046132" cy="128136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Sepsis screens are performed for patients on admission and throughout their stay (once per shift, when new </a:t>
          </a:r>
          <a:r>
            <a:rPr lang="en-US" sz="1800" kern="1200" dirty="0" err="1"/>
            <a:t>labwork</a:t>
          </a:r>
          <a:r>
            <a:rPr lang="en-US" sz="1800" kern="1200" dirty="0"/>
            <a:t> is obtained or clinical change occurs)</a:t>
          </a:r>
        </a:p>
      </dsp:txBody>
      <dsp:txXfrm>
        <a:off x="62551" y="391589"/>
        <a:ext cx="5921030" cy="1156267"/>
      </dsp:txXfrm>
    </dsp:sp>
    <dsp:sp modelId="{28207186-9F8E-4AAC-A36F-38C986D089A9}">
      <dsp:nvSpPr>
        <dsp:cNvPr id="0" name=""/>
        <dsp:cNvSpPr/>
      </dsp:nvSpPr>
      <dsp:spPr>
        <a:xfrm>
          <a:off x="0" y="1662248"/>
          <a:ext cx="6046132" cy="1281369"/>
        </a:xfrm>
        <a:prstGeom prst="roundRect">
          <a:avLst/>
        </a:prstGeom>
        <a:gradFill rotWithShape="0">
          <a:gsLst>
            <a:gs pos="0">
              <a:schemeClr val="accent2">
                <a:hueOff val="-245438"/>
                <a:satOff val="19406"/>
                <a:lumOff val="-392"/>
                <a:alphaOff val="0"/>
                <a:tint val="96000"/>
                <a:lumMod val="104000"/>
              </a:schemeClr>
            </a:gs>
            <a:gs pos="100000">
              <a:schemeClr val="accent2">
                <a:hueOff val="-245438"/>
                <a:satOff val="19406"/>
                <a:lumOff val="-392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anose="020B0502020202020204"/>
            </a:rPr>
            <a:t>Sepsis huddles provide opportunity for communication and formation of a dedicated plan</a:t>
          </a:r>
        </a:p>
      </dsp:txBody>
      <dsp:txXfrm>
        <a:off x="62551" y="1724799"/>
        <a:ext cx="5921030" cy="1156267"/>
      </dsp:txXfrm>
    </dsp:sp>
    <dsp:sp modelId="{334250DB-95CB-49BF-B35B-BE26C7F1E163}">
      <dsp:nvSpPr>
        <dsp:cNvPr id="0" name=""/>
        <dsp:cNvSpPr/>
      </dsp:nvSpPr>
      <dsp:spPr>
        <a:xfrm>
          <a:off x="0" y="2995457"/>
          <a:ext cx="6046132" cy="1281369"/>
        </a:xfrm>
        <a:prstGeom prst="roundRect">
          <a:avLst/>
        </a:prstGeom>
        <a:gradFill rotWithShape="0">
          <a:gsLst>
            <a:gs pos="0">
              <a:schemeClr val="accent2">
                <a:hueOff val="-490875"/>
                <a:satOff val="38812"/>
                <a:lumOff val="-784"/>
                <a:alphaOff val="0"/>
                <a:tint val="96000"/>
                <a:lumMod val="104000"/>
              </a:schemeClr>
            </a:gs>
            <a:gs pos="100000">
              <a:schemeClr val="accent2">
                <a:hueOff val="-490875"/>
                <a:satOff val="38812"/>
                <a:lumOff val="-784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For patients who flag for </a:t>
          </a:r>
          <a:r>
            <a:rPr lang="en-US" sz="1800" b="1" kern="1200" dirty="0"/>
            <a:t>severe sepsis, </a:t>
          </a:r>
          <a:r>
            <a:rPr lang="en-US" sz="1800" kern="1200" dirty="0"/>
            <a:t>a sepsis huddle will be called and should be documented under the sepsis </a:t>
          </a:r>
          <a:r>
            <a:rPr lang="en-US" sz="1800" kern="1200" dirty="0">
              <a:latin typeface="Century Gothic" panose="020B0502020202020204"/>
            </a:rPr>
            <a:t>progress note </a:t>
          </a:r>
          <a:r>
            <a:rPr lang="en-US" sz="1800" kern="1200" dirty="0"/>
            <a:t>document in sunrise.</a:t>
          </a:r>
          <a:r>
            <a:rPr lang="en-US" sz="1800" kern="1200" dirty="0">
              <a:latin typeface="Century Gothic" panose="020B0502020202020204"/>
            </a:rPr>
            <a:t> Please also use the sepsis order set for orders. </a:t>
          </a:r>
          <a:endParaRPr lang="en-US" sz="1800" kern="1200" dirty="0"/>
        </a:p>
      </dsp:txBody>
      <dsp:txXfrm>
        <a:off x="62551" y="3058008"/>
        <a:ext cx="5921030" cy="11562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C82E4-F561-48DE-9CCB-F002EF1EFE49}">
      <dsp:nvSpPr>
        <dsp:cNvPr id="0" name=""/>
        <dsp:cNvSpPr/>
      </dsp:nvSpPr>
      <dsp:spPr>
        <a:xfrm>
          <a:off x="0" y="489373"/>
          <a:ext cx="6046132" cy="16408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0FDD8A-41E2-4B38-95FF-D97ADDF4070A}">
      <dsp:nvSpPr>
        <dsp:cNvPr id="0" name=""/>
        <dsp:cNvSpPr/>
      </dsp:nvSpPr>
      <dsp:spPr>
        <a:xfrm>
          <a:off x="496354" y="858562"/>
          <a:ext cx="902461" cy="9024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5D400-1318-4417-AA68-6CD66BF5CF7E}">
      <dsp:nvSpPr>
        <dsp:cNvPr id="0" name=""/>
        <dsp:cNvSpPr/>
      </dsp:nvSpPr>
      <dsp:spPr>
        <a:xfrm>
          <a:off x="1895169" y="489373"/>
          <a:ext cx="4150963" cy="1640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656" tIns="173656" rIns="173656" bIns="173656" numCol="1" spcCol="1270" anchor="ctr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Call rapid response for worsening clinical condition: Altered mental status, acute or worsening trend in vitals, escalating respiratory support, decreased urine output, or</a:t>
          </a:r>
          <a:r>
            <a:rPr lang="en-US" sz="1400" kern="1200" dirty="0">
              <a:latin typeface="Century Gothic" panose="020B0502020202020204"/>
            </a:rPr>
            <a:t> if you need more </a:t>
          </a:r>
          <a:r>
            <a:rPr lang="en-US" sz="1400" b="0" i="0" u="none" strike="noStrike" kern="1200" cap="none" baseline="0" noProof="0" dirty="0">
              <a:solidFill>
                <a:srgbClr val="010000"/>
              </a:solidFill>
              <a:latin typeface="Century Gothic"/>
            </a:rPr>
            <a:t>resources</a:t>
          </a:r>
        </a:p>
      </dsp:txBody>
      <dsp:txXfrm>
        <a:off x="1895169" y="489373"/>
        <a:ext cx="4150963" cy="1640839"/>
      </dsp:txXfrm>
    </dsp:sp>
    <dsp:sp modelId="{F74C59A4-D37C-4242-AFB8-30C146B2CB8C}">
      <dsp:nvSpPr>
        <dsp:cNvPr id="0" name=""/>
        <dsp:cNvSpPr/>
      </dsp:nvSpPr>
      <dsp:spPr>
        <a:xfrm>
          <a:off x="0" y="2475652"/>
          <a:ext cx="6046132" cy="16408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2EAFB3-D717-45EB-9D4F-40D5941A1331}">
      <dsp:nvSpPr>
        <dsp:cNvPr id="0" name=""/>
        <dsp:cNvSpPr/>
      </dsp:nvSpPr>
      <dsp:spPr>
        <a:xfrm>
          <a:off x="496354" y="2844841"/>
          <a:ext cx="902461" cy="9024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42399-B7E1-4C00-BD16-71A7CB8070A4}">
      <dsp:nvSpPr>
        <dsp:cNvPr id="0" name=""/>
        <dsp:cNvSpPr/>
      </dsp:nvSpPr>
      <dsp:spPr>
        <a:xfrm>
          <a:off x="1895169" y="2475652"/>
          <a:ext cx="4150963" cy="1640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656" tIns="173656" rIns="173656" bIns="173656" numCol="1" spcCol="1270" anchor="ctr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 goal for RRT response time is approximately 5 min or less.  </a:t>
          </a:r>
          <a:r>
            <a:rPr lang="en-US" sz="1400" kern="1200" dirty="0">
              <a:latin typeface="Century Gothic" panose="020B0502020202020204"/>
            </a:rPr>
            <a:t>Traditionally </a:t>
          </a:r>
          <a:r>
            <a:rPr lang="en-US" sz="1400" kern="1200" dirty="0" err="1">
              <a:latin typeface="Century Gothic" panose="020B0502020202020204"/>
            </a:rPr>
            <a:t>theeam</a:t>
          </a:r>
          <a:r>
            <a:rPr lang="en-US" sz="1400" kern="1200" dirty="0"/>
            <a:t> consists of the PICU/RRT RN and an RT at a minimum.  If the critical care Nurse Practitioner or the critical care Fellow are in house they typically respond also.  </a:t>
          </a:r>
        </a:p>
      </dsp:txBody>
      <dsp:txXfrm>
        <a:off x="1895169" y="2475652"/>
        <a:ext cx="4150963" cy="16408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04CD6-11A8-4718-A0DE-5CD3462E73B1}">
      <dsp:nvSpPr>
        <dsp:cNvPr id="0" name=""/>
        <dsp:cNvSpPr/>
      </dsp:nvSpPr>
      <dsp:spPr>
        <a:xfrm>
          <a:off x="872041" y="726631"/>
          <a:ext cx="923990" cy="9239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6A8E34-1868-4E55-932F-147DB9A637F5}">
      <dsp:nvSpPr>
        <dsp:cNvPr id="0" name=""/>
        <dsp:cNvSpPr/>
      </dsp:nvSpPr>
      <dsp:spPr>
        <a:xfrm>
          <a:off x="307380" y="1940804"/>
          <a:ext cx="20533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Take proactive steps to aid you in triaging pages and phone calls at night.</a:t>
          </a:r>
        </a:p>
      </dsp:txBody>
      <dsp:txXfrm>
        <a:off x="307380" y="1940804"/>
        <a:ext cx="2053312" cy="720000"/>
      </dsp:txXfrm>
    </dsp:sp>
    <dsp:sp modelId="{1E0F465A-6041-4120-AC52-CCEB52728145}">
      <dsp:nvSpPr>
        <dsp:cNvPr id="0" name=""/>
        <dsp:cNvSpPr/>
      </dsp:nvSpPr>
      <dsp:spPr>
        <a:xfrm>
          <a:off x="3284683" y="726631"/>
          <a:ext cx="923990" cy="9239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1C641C-BB59-4F03-A04F-CC3175D50E6E}">
      <dsp:nvSpPr>
        <dsp:cNvPr id="0" name=""/>
        <dsp:cNvSpPr/>
      </dsp:nvSpPr>
      <dsp:spPr>
        <a:xfrm>
          <a:off x="2720022" y="1940804"/>
          <a:ext cx="20533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Pay attention to the learners you are supervising and help them to appropriately triage their tasks.</a:t>
          </a:r>
        </a:p>
      </dsp:txBody>
      <dsp:txXfrm>
        <a:off x="2720022" y="1940804"/>
        <a:ext cx="2053312" cy="720000"/>
      </dsp:txXfrm>
    </dsp:sp>
    <dsp:sp modelId="{37C06CA9-5ECD-43F0-BC05-C2DAF2F87505}">
      <dsp:nvSpPr>
        <dsp:cNvPr id="0" name=""/>
        <dsp:cNvSpPr/>
      </dsp:nvSpPr>
      <dsp:spPr>
        <a:xfrm>
          <a:off x="5697325" y="726631"/>
          <a:ext cx="923990" cy="9239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227948-DFBC-4DC6-9556-876915E536B3}">
      <dsp:nvSpPr>
        <dsp:cNvPr id="0" name=""/>
        <dsp:cNvSpPr/>
      </dsp:nvSpPr>
      <dsp:spPr>
        <a:xfrm>
          <a:off x="5132664" y="1940804"/>
          <a:ext cx="20533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Know who and what your resources are at night.</a:t>
          </a:r>
        </a:p>
      </dsp:txBody>
      <dsp:txXfrm>
        <a:off x="5132664" y="1940804"/>
        <a:ext cx="2053312" cy="720000"/>
      </dsp:txXfrm>
    </dsp:sp>
    <dsp:sp modelId="{2F32A16A-FAAF-40CC-8558-F69B9145E756}">
      <dsp:nvSpPr>
        <dsp:cNvPr id="0" name=""/>
        <dsp:cNvSpPr/>
      </dsp:nvSpPr>
      <dsp:spPr>
        <a:xfrm>
          <a:off x="8109967" y="726631"/>
          <a:ext cx="923990" cy="9239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62333B-663D-45E9-B4C6-199695F2F9D7}">
      <dsp:nvSpPr>
        <dsp:cNvPr id="0" name=""/>
        <dsp:cNvSpPr/>
      </dsp:nvSpPr>
      <dsp:spPr>
        <a:xfrm>
          <a:off x="7545307" y="1940804"/>
          <a:ext cx="20533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Remember that there is always back-up</a:t>
          </a:r>
        </a:p>
      </dsp:txBody>
      <dsp:txXfrm>
        <a:off x="7545307" y="1940804"/>
        <a:ext cx="2053312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EE9F3-8B36-4368-B749-AB3CB4D78C9B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6D46C-90F5-4D7D-8351-4675B685B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31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9606BFA-B6DC-4FFD-A5F7-573B013EDB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CAFC694-FE92-4DFD-9E28-9D016CF69D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F17EF61A-C5AC-482B-BA76-77789321FB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A73E83D-7606-4055-BE8D-6E910B170A2F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1E821B23-F0DE-4786-AED4-97F49163E5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1A4165C8-BD57-4DFF-BB23-470C93A9DD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C3221C5D-A8BF-4A99-A9C2-7B00F30251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BCCBEA5-A711-42F6-B704-CBE2362F965A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C4255A3F-8320-4832-AD99-D5768F3208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7397A5C0-1954-49D1-B929-09EFEC6D08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BD65648-0A8E-4116-8F17-3618F260EA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0021DD67-1E9A-4485-B2A5-1928BFA387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Teacher’s Guide:</a:t>
            </a:r>
          </a:p>
          <a:p>
            <a:pPr marL="609600" indent="-609600">
              <a:lnSpc>
                <a:spcPct val="90000"/>
              </a:lnSpc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Talk about who is on the Rapid Response Team at your institution.</a:t>
            </a:r>
          </a:p>
          <a:p>
            <a:pPr marL="609600" indent="-609600">
              <a:lnSpc>
                <a:spcPct val="90000"/>
              </a:lnSpc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How does it differ from the Code Team</a:t>
            </a:r>
          </a:p>
          <a:p>
            <a:pPr marL="1066800" lvl="1" indent="-609600">
              <a:lnSpc>
                <a:spcPct val="90000"/>
              </a:lnSpc>
              <a:buFontTx/>
              <a:buChar char="•"/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Members (might not include an MD; doesn’t include pharmacy)</a:t>
            </a:r>
          </a:p>
          <a:p>
            <a:pPr marL="1066800" lvl="1" indent="-609600">
              <a:lnSpc>
                <a:spcPct val="90000"/>
              </a:lnSpc>
              <a:buFontTx/>
              <a:buChar char="•"/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Response Time (might be slower – code teams come immediately, most RRTs within 5 minutes)</a:t>
            </a:r>
          </a:p>
          <a:p>
            <a:pPr marL="609600" indent="-609600">
              <a:lnSpc>
                <a:spcPct val="90000"/>
              </a:lnSpc>
              <a:buFontTx/>
              <a:buChar char="•"/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Remember to update your attending if you are calling a rapid response or code or are transferring the patient to a higher level of care</a:t>
            </a:r>
          </a:p>
          <a:p>
            <a:pPr marL="609600" indent="-609600">
              <a:lnSpc>
                <a:spcPct val="90000"/>
              </a:lnSpc>
              <a:buFontTx/>
              <a:buChar char="•"/>
            </a:pPr>
            <a:endParaRPr lang="en-US" altLang="en-US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For residents who want to know more, recommend: </a:t>
            </a:r>
            <a:r>
              <a:rPr lang="en-US" altLang="en-US" sz="20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Sharek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P, et al. Effective of a Rapid Response Team on Hospital-wide Mortality and Code Rates Outside the ICU in a Children’s Hospital. JAMA, 298(19): 2267-2274, 2007.</a:t>
            </a:r>
          </a:p>
          <a:p>
            <a:pPr marL="609600" indent="-609600">
              <a:lnSpc>
                <a:spcPct val="90000"/>
              </a:lnSpc>
              <a:buFontTx/>
              <a:buChar char="•"/>
            </a:pPr>
            <a:endParaRPr lang="en-US" altLang="en-US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6D46C-90F5-4D7D-8351-4675B685BB7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94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AF6FE0F-25CF-4362-B4E5-02600578FF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5756F902-D64D-4B0F-BAA5-092A0FB9ED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A92E941A-93C8-4D60-B216-D336D30823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6BB7E4F6-D610-48C8-A048-37EAB69E0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E82E84B8-5826-46C1-8044-5A2BBEF883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335A5A9-FF5B-4381-9C53-62FF4B9FD796}" type="slidenum">
              <a:rPr lang="en-US" altLang="en-US" sz="1200"/>
              <a:pPr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2DD8-9778-4026-8484-9625A0C39AB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C7E0-16BF-44CF-B539-CAD8D571F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6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2DD8-9778-4026-8484-9625A0C39AB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C7E0-16BF-44CF-B539-CAD8D571F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0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2DD8-9778-4026-8484-9625A0C39AB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C7E0-16BF-44CF-B539-CAD8D571F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27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2DD8-9778-4026-8484-9625A0C39AB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C7E0-16BF-44CF-B539-CAD8D571F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10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2DD8-9778-4026-8484-9625A0C39AB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C7E0-16BF-44CF-B539-CAD8D571F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58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2DD8-9778-4026-8484-9625A0C39AB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C7E0-16BF-44CF-B539-CAD8D571F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10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2DD8-9778-4026-8484-9625A0C39AB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C7E0-16BF-44CF-B539-CAD8D571F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93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2DD8-9778-4026-8484-9625A0C39AB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C7E0-16BF-44CF-B539-CAD8D571F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21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2DD8-9778-4026-8484-9625A0C39AB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C7E0-16BF-44CF-B539-CAD8D571F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42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2DD8-9778-4026-8484-9625A0C39AB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C7E0-16BF-44CF-B539-CAD8D571F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08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2DD8-9778-4026-8484-9625A0C39AB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C7E0-16BF-44CF-B539-CAD8D571F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5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2DD8-9778-4026-8484-9625A0C39AB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C7E0-16BF-44CF-B539-CAD8D571F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25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2DD8-9778-4026-8484-9625A0C39AB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C7E0-16BF-44CF-B539-CAD8D571F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92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2DD8-9778-4026-8484-9625A0C39AB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C7E0-16BF-44CF-B539-CAD8D571F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77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2DD8-9778-4026-8484-9625A0C39AB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C7E0-16BF-44CF-B539-CAD8D571F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62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2DD8-9778-4026-8484-9625A0C39AB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C7E0-16BF-44CF-B539-CAD8D571F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1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06762DD8-9778-4026-8484-9625A0C39AB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6183C7E0-16BF-44CF-B539-CAD8D571F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5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6762DD8-9778-4026-8484-9625A0C39ABD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183C7E0-16BF-44CF-B539-CAD8D571F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587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swerstat.com/articles/5/42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FA884-3973-45DF-8C30-5C2CB053E8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Triaging on night float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25405B-12F8-46C3-B74B-7580F28364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Adapted from the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National Pediatric Nighttime Curriculum: Becky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Blankenburg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, MD, MPH (Lucile Packard Children’s Hospital, Stanford)</a:t>
            </a:r>
          </a:p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For best experience, use presentation mode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64E577-A0AD-46D7-BF11-193B3E0CF6F8}"/>
              </a:ext>
            </a:extLst>
          </p:cNvPr>
          <p:cNvSpPr txBox="1"/>
          <p:nvPr/>
        </p:nvSpPr>
        <p:spPr>
          <a:xfrm>
            <a:off x="9355922" y="6408649"/>
            <a:ext cx="2350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Updated 06-2020 MZ</a:t>
            </a:r>
          </a:p>
        </p:txBody>
      </p:sp>
    </p:spTree>
    <p:extLst>
      <p:ext uri="{BB962C8B-B14F-4D97-AF65-F5344CB8AC3E}">
        <p14:creationId xmlns:p14="http://schemas.microsoft.com/office/powerpoint/2010/main" val="2302835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74840-CB0A-4D6C-8B5F-3CDAEF061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036A1CF-870D-497A-8622-1885D27DA6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70092" y="559593"/>
            <a:ext cx="7404099" cy="5547121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578DA4-BC8B-4C34-814C-146E07CE3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4878" y="2047875"/>
            <a:ext cx="4876800" cy="3124200"/>
          </a:xfrm>
        </p:spPr>
        <p:txBody>
          <a:bodyPr/>
          <a:lstStyle/>
          <a:p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Scores 0-3 based on three domains: behavior, cardiovascular, respiratory (score range 0-9)</a:t>
            </a:r>
          </a:p>
          <a:p>
            <a:r>
              <a:rPr lang="en-US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Mayadd</a:t>
            </a:r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additional 2 points for: persistent vomiting after surgery OR multiple apneic episodes. </a:t>
            </a:r>
          </a:p>
          <a:p>
            <a:endParaRPr lang="en-US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076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5A271-C6E4-4CE3-8B69-138B02968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641" y="520262"/>
            <a:ext cx="9905998" cy="1905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F17E15B5-33A7-4A3F-AD06-1E824218F1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3471" y="410766"/>
            <a:ext cx="8451850" cy="6332934"/>
          </a:xfrm>
        </p:spPr>
      </p:pic>
    </p:spTree>
    <p:extLst>
      <p:ext uri="{BB962C8B-B14F-4D97-AF65-F5344CB8AC3E}">
        <p14:creationId xmlns:p14="http://schemas.microsoft.com/office/powerpoint/2010/main" val="457646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D2ABD-2E8E-474C-8085-E37554524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Rapid Response Team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7E99E-52AD-48A7-85E3-56678C51C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DISCUSSION: Who is on the rapid response team and when should they be called?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10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AF17A-1D27-426C-A3CE-550BA9924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51" y="1430179"/>
            <a:ext cx="3029313" cy="3675908"/>
          </a:xfrm>
        </p:spPr>
        <p:txBody>
          <a:bodyPr anchor="ctr">
            <a:normAutofit/>
          </a:bodyPr>
          <a:lstStyle/>
          <a:p>
            <a:r>
              <a:rPr lang="en-US" sz="400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Rapid Response</a:t>
            </a:r>
            <a:endParaRPr lang="en-US" sz="4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475056-B0EB-44BE-8568-61ABEFB2E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4" y="0"/>
            <a:ext cx="8132066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C8E2EC-73A4-48C2-B4D7-D7726BD90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9971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82ABBDC-7A44-4AE8-A04F-B5495481B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94952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F4D0790-E96C-4686-98BB-B94AD0B95C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276777"/>
              </p:ext>
            </p:extLst>
          </p:nvPr>
        </p:nvGraphicFramePr>
        <p:xfrm>
          <a:off x="5054375" y="965200"/>
          <a:ext cx="6046133" cy="460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0214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A9842-FF6F-4B79-AD02-ABA740BFF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Rapid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E96B7-5060-4DCE-A7BD-C0D28A972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1" y="5167311"/>
            <a:ext cx="11370466" cy="3124201"/>
          </a:xfrm>
        </p:spPr>
        <p:txBody>
          <a:bodyPr/>
          <a:lstStyle/>
          <a:p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Be sure to stay at patient's bedside if a rapid response is called to be able to communicate concerns and information to the rapid response team. They can assist with further management and transfer to higher level of care </a:t>
            </a:r>
          </a:p>
          <a:p>
            <a:endParaRPr lang="en-US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endParaRPr lang="en-US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pic>
        <p:nvPicPr>
          <p:cNvPr id="4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877447E-FC72-450A-8FCC-64C1A7C8A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56" y="1900238"/>
            <a:ext cx="5154215" cy="387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63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402AB-31DB-4ED5-89D7-CB8B1C57A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38259-1A90-4190-BF70-0E1FC8D61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851" y="1148952"/>
            <a:ext cx="9905998" cy="3124201"/>
          </a:xfrm>
        </p:spPr>
        <p:txBody>
          <a:bodyPr/>
          <a:lstStyle/>
          <a:p>
            <a:r>
              <a:rPr lang="en-US" dirty="0"/>
              <a:t>Discussion: How do you activate a code? </a:t>
            </a:r>
          </a:p>
          <a:p>
            <a:r>
              <a:rPr lang="en-US" dirty="0"/>
              <a:t>Discussion</a:t>
            </a:r>
            <a:r>
              <a:rPr lang="en-US"/>
              <a:t>: Who </a:t>
            </a:r>
            <a:r>
              <a:rPr lang="en-US" dirty="0"/>
              <a:t>responds to a code?</a:t>
            </a:r>
          </a:p>
        </p:txBody>
      </p:sp>
    </p:spTree>
    <p:extLst>
      <p:ext uri="{BB962C8B-B14F-4D97-AF65-F5344CB8AC3E}">
        <p14:creationId xmlns:p14="http://schemas.microsoft.com/office/powerpoint/2010/main" val="1325817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F8982E-02F0-4D24-85CB-98DEBCC32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1B3298-7377-4075-A444-BF1F4DBA8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pPr algn="ctr"/>
            <a:r>
              <a:rPr lang="en-US" sz="28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Code blue 45</a:t>
            </a:r>
            <a:endParaRPr lang="en-US" sz="2800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5580000" scaled="0"/>
                <a:tileRect/>
              </a:gra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6D8D55-524A-4BFC-87D3-5A762F96025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43192" y="2666999"/>
            <a:ext cx="3643674" cy="321627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Code buttons are on the wall in patient rooms and on the wall in the nurses station </a:t>
            </a:r>
            <a:endParaRPr lang="en-US" sz="1400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en-US" sz="14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** STAY WITH YOUR PATIENT </a:t>
            </a:r>
          </a:p>
          <a:p>
            <a:pPr>
              <a:lnSpc>
                <a:spcPct val="90000"/>
              </a:lnSpc>
            </a:pPr>
            <a:r>
              <a:rPr lang="en-US" sz="14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Code will be called overhead </a:t>
            </a:r>
          </a:p>
          <a:p>
            <a:pPr>
              <a:lnSpc>
                <a:spcPct val="90000"/>
              </a:lnSpc>
            </a:pPr>
            <a:r>
              <a:rPr lang="en-US" sz="14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Don’t orget to place backboard if  you are doing chest compressions</a:t>
            </a:r>
          </a:p>
          <a:p>
            <a:pPr>
              <a:lnSpc>
                <a:spcPct val="90000"/>
              </a:lnSpc>
            </a:pPr>
            <a:r>
              <a:rPr lang="en-US" sz="14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For code blue 45 response the goal is less than 5 minutes.  The code team consists of 2 PICU RNs, PSCU RN, RT, PICU resident, NP/Fellow/PICU attending if in house. </a:t>
            </a:r>
          </a:p>
          <a:p>
            <a:pPr>
              <a:lnSpc>
                <a:spcPct val="90000"/>
              </a:lnSpc>
            </a:pPr>
            <a:endParaRPr lang="en-US" sz="1400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n-US" sz="1400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2CB72970-2D5B-4516-9F76-B1220A77B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0994" y="620720"/>
            <a:ext cx="6929447" cy="5272133"/>
          </a:xfrm>
          <a:prstGeom prst="roundRect">
            <a:avLst>
              <a:gd name="adj" fmla="val 3812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9FA860-2FD3-482D-9452-F9F29809E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5128626" y="1580380"/>
            <a:ext cx="5934182" cy="335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54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4BC28-7752-4D03-83D9-C9E9B979D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36D87-9CF4-4187-8CFF-6A1133D90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 is 6pm, the day team has just left. The following tasks still need to be performed.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DISCUSSION: Rank in order of importance, and then share with group </a:t>
            </a:r>
          </a:p>
          <a:p>
            <a:pPr>
              <a:spcAft>
                <a:spcPts val="0"/>
              </a:spcAft>
            </a:pPr>
            <a:r>
              <a:rPr lang="en-US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Prescription for vitamin D for the 2 week old in 5002 so they can be discharged</a:t>
            </a:r>
          </a:p>
          <a:p>
            <a:pPr>
              <a:spcAft>
                <a:spcPts val="0"/>
              </a:spcAft>
            </a:pPr>
            <a:r>
              <a:rPr lang="en-US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Answer page from respiratory therapy about newly admitted 5 year old with severe asthma </a:t>
            </a:r>
          </a:p>
          <a:p>
            <a:pPr>
              <a:spcAft>
                <a:spcPts val="0"/>
              </a:spcAft>
            </a:pPr>
            <a:r>
              <a:rPr lang="en-US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Enter orders for clean out for 10 year old admitted for constipation </a:t>
            </a:r>
          </a:p>
          <a:p>
            <a:pPr>
              <a:spcAft>
                <a:spcPts val="0"/>
              </a:spcAft>
            </a:pPr>
            <a:r>
              <a:rPr lang="en-US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Write update note about the patient you saw who you did an abdominal check on earlier in your shift </a:t>
            </a:r>
          </a:p>
          <a:p>
            <a:pPr>
              <a:spcAft>
                <a:spcPts val="0"/>
              </a:spcAft>
            </a:pPr>
            <a:r>
              <a:rPr lang="en-US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Review the abdominal x-ray for feeding tube placement for the infant with failure to thrive</a:t>
            </a:r>
          </a:p>
          <a:p>
            <a:pPr>
              <a:spcAft>
                <a:spcPts val="0"/>
              </a:spcAft>
            </a:pPr>
            <a:r>
              <a:rPr lang="en-US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order morphine for the post-operative patient in 3004 in severe pain </a:t>
            </a:r>
          </a:p>
        </p:txBody>
      </p:sp>
    </p:spTree>
    <p:extLst>
      <p:ext uri="{BB962C8B-B14F-4D97-AF65-F5344CB8AC3E}">
        <p14:creationId xmlns:p14="http://schemas.microsoft.com/office/powerpoint/2010/main" val="1080343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2F8E9-3DEF-46E7-9DEC-66BEAAEBE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7C023-9C44-4D55-8BA8-A5BFEF471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Prioritize urgent orders such as pain medications, antibiotics/ urgent workup such as blood cultures, fluid boluses, respiratory treatments, etc. </a:t>
            </a:r>
          </a:p>
          <a:p>
            <a:r>
              <a:rPr lang="en-US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Patient care comes first-- documentation is typically last priority. though it should still be performed in a timely fashion for communication purposes, when it is busy, take care of the patient evaluations and orders first and document/ work on sign out sheet once things have settled down </a:t>
            </a:r>
          </a:p>
        </p:txBody>
      </p:sp>
    </p:spTree>
    <p:extLst>
      <p:ext uri="{BB962C8B-B14F-4D97-AF65-F5344CB8AC3E}">
        <p14:creationId xmlns:p14="http://schemas.microsoft.com/office/powerpoint/2010/main" val="938023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3D403AF-8553-453E-B518-B3167DA699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Case 3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F8C349E-63FF-4157-9EF0-CB0A10A225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 are the nighttime resident in block 1 and receive several calls from nurses that they are concerned that the sub-Intern is not returning pages.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DISCUSSION: What can you do to help the medical student prioritize and multitask? </a:t>
            </a:r>
          </a:p>
          <a:p>
            <a:pPr>
              <a:lnSpc>
                <a:spcPct val="90000"/>
              </a:lnSpc>
            </a:pP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 not make assumptions about the medical student’s behavior.  Regard it as an opportunity to help them learn and improve</a:t>
            </a:r>
            <a:endParaRPr lang="en-US" altLang="en-US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Discuss the issue with the sub intern and see what the problem is/ their thoughts on the issue strategies to improve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See if there are any technical issues with paging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Discuss organizational techniques (to do lists, discussing how to triage)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Discuss expectations for how quickly pages should be returned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Discuss that it can be helpful to set expectations (ex. Let family know it will take about 4 hours for the labs to come back, discuss with nurse it will take 30 minutes put in the simethicone order)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Check in with the student periodically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1DF6498-9F3F-4BAB-95F6-3DF3142DF6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Case 1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CC629A8-FFE6-4EEA-9068-77886EEE28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 is 5pm in the middle of sign out and you receive the following 5 pages at once. How would you rank in order of importance? Write down individually and then share ranking and reasoning with the group.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Josh is complaining of abdominal pain. Please evaluate.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Sophia’s mom just arrived from work and wants an update.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Dr. Smith (</a:t>
            </a:r>
            <a:r>
              <a:rPr lang="en-US" altLang="en-US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zach’s</a:t>
            </a:r>
            <a:r>
              <a:rPr lang="en-US" altLang="en-US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private physician) just called and is upset that you didn’t start him on ceftriaxone.  He would like a call back immediately.”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Molly [12 with pre-b cell all just admitted with fever and neutropenia] has a blood pressure that’s 70/30. she has a pews of 5. Please evaluate. </a:t>
            </a:r>
          </a:p>
          <a:p>
            <a:pPr>
              <a:lnSpc>
                <a:spcPct val="90000"/>
              </a:lnSpc>
            </a:pPr>
            <a:r>
              <a:rPr lang="en-US" altLang="en-US" sz="24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alex</a:t>
            </a:r>
            <a:r>
              <a:rPr lang="en-US" altLang="en-US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has increased work of breathing. Respiratory score is 3*** Would like to give albuterol.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91BA309-2E1D-4763-AF51-92E69F438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1413" y="609600"/>
            <a:ext cx="9905998" cy="1468582"/>
          </a:xfrm>
        </p:spPr>
        <p:txBody>
          <a:bodyPr>
            <a:normAutofit/>
          </a:bodyPr>
          <a:lstStyle/>
          <a:p>
            <a:r>
              <a:rPr lang="en-US" altLang="en-US"/>
              <a:t>Take Home Points</a:t>
            </a:r>
          </a:p>
        </p:txBody>
      </p:sp>
      <p:graphicFrame>
        <p:nvGraphicFramePr>
          <p:cNvPr id="17414" name="Rectangle 3">
            <a:extLst>
              <a:ext uri="{FF2B5EF4-FFF2-40B4-BE49-F238E27FC236}">
                <a16:creationId xmlns:a16="http://schemas.microsoft.com/office/drawing/2014/main" id="{E1D278AC-2035-48D0-B450-53CED78609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890494"/>
              </p:ext>
            </p:extLst>
          </p:nvPr>
        </p:nvGraphicFramePr>
        <p:xfrm>
          <a:off x="1141413" y="2286000"/>
          <a:ext cx="9906000" cy="3387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50D22EF-100A-4394-A4AC-B2337EA775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References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B59A748-69D4-4D9D-9D5C-636C908DC5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400"/>
              <a:t>Schmitt BD, Thompson DA. Triage Documentation: Setting a Best Practice. </a:t>
            </a:r>
            <a:r>
              <a:rPr lang="en-US" altLang="en-US" sz="2400">
                <a:hlinkClick r:id="rId3"/>
              </a:rPr>
              <a:t>http://www.answerstat.com/articles/5/42.html</a:t>
            </a:r>
            <a:r>
              <a:rPr lang="en-US" altLang="en-US" sz="2400"/>
              <a:t>, 2005.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Sharek P, et al. Effective of a Rapid Response Team on Hospital-wide Mortality and Code Rates Outside the ICU in a Children’s Hospital. JAMA, 298(19): 2267-2274, 2007.</a:t>
            </a:r>
            <a:endParaRPr lang="en-US" altLang="en-US" sz="2400"/>
          </a:p>
          <a:p>
            <a:r>
              <a:rPr lang="en-US" altLang="en-US" sz="2400"/>
              <a:t>Thompson T, Stanford K, Dick R, Graham J. Triage Assessment in Pediatric Emergency Departments: A National Survey. Ped Em Care, 26(8):544-548, 2010.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01DFBDB-5D21-4E8A-861D-8D67CFB7B3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Successful triaging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A26CE76-54C5-4C02-B199-FFD8A30839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DISCUSSION: What are some strategies during sign out that set you up for success when trying to patient tasks as issues arise later in the evening?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sz="20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Get a detailed sign-out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sz="20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Discuss “watchers” or sick patients to keep an eye on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sz="20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Anticipate how/ which patients may get sicker and contingency plans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sz="20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ask for details and reasoning behind current management plan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check on patients together with day team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check on sicker patients at beginning of shift to get a baseline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Look at/ask for trends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Use clinical summary tab for trends in fever curve, heart rate, respiratory rate, oxygen need, </a:t>
            </a:r>
            <a:r>
              <a:rPr lang="en-US" altLang="en-US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endParaRPr lang="en-US" altLang="en-US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sz="20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Discuss trends with nurses, rt’s, and parents/patient. Ex. worsening pain, distress, </a:t>
            </a:r>
            <a:r>
              <a:rPr lang="en-US" altLang="en-US" sz="20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endParaRPr lang="en-US" altLang="en-US" sz="20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altLang="en-US" sz="20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318E2AF8-FD0C-46E2-B1A9-2E8E3248C0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Successful triaging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E689093C-0718-4A02-94A1-D703ACFBE0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DISCUSSION: What are some ways to improve triaging as a team?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Check-in with each other; divide tasks and conquer 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Know your resources ahead of time (other residents, attendings in and outside of the hospital, fellows, rapid response teams, nurses, respiratory therapists, </a:t>
            </a:r>
            <a:r>
              <a:rPr lang="en-US" altLang="en-US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US" altLang="en-US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Ask for help 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Communicate if there will be delays: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Ex. acknowledge concern, and if not an emergency, professionally let the nurse know that you will be there after dealing with this patient concern or finishing sign out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get in the habit of letting the patient/family know what the next step will be and when they can expect to see a doctor next</a:t>
            </a:r>
            <a:endParaRPr lang="en-US" altLang="en-US" sz="20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lnSpc>
                <a:spcPct val="90000"/>
              </a:lnSpc>
            </a:pPr>
            <a:r>
              <a:rPr lang="en-US" altLang="en-US" sz="1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Ex. Let family know you’ll be back to discuss plan with them, once results are back this afternoon. </a:t>
            </a:r>
          </a:p>
          <a:p>
            <a:pPr lvl="1">
              <a:lnSpc>
                <a:spcPct val="90000"/>
              </a:lnSpc>
            </a:pPr>
            <a:endParaRPr lang="en-US" altLang="en-US" sz="20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42621A3-3028-4A23-95AC-5B83829C64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1413" y="609600"/>
            <a:ext cx="9905998" cy="1468582"/>
          </a:xfrm>
        </p:spPr>
        <p:txBody>
          <a:bodyPr>
            <a:normAutofit/>
          </a:bodyPr>
          <a:lstStyle/>
          <a:p>
            <a:r>
              <a:rPr lang="en-US" altLang="en-US"/>
              <a:t>Communication tools/ ways to mobilize help</a:t>
            </a:r>
          </a:p>
        </p:txBody>
      </p:sp>
      <p:graphicFrame>
        <p:nvGraphicFramePr>
          <p:cNvPr id="15365" name="Rectangle 3">
            <a:extLst>
              <a:ext uri="{FF2B5EF4-FFF2-40B4-BE49-F238E27FC236}">
                <a16:creationId xmlns:a16="http://schemas.microsoft.com/office/drawing/2014/main" id="{C034CB01-B23F-44D0-AB98-19A388F016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5508733"/>
              </p:ext>
            </p:extLst>
          </p:nvPr>
        </p:nvGraphicFramePr>
        <p:xfrm>
          <a:off x="1141413" y="2286000"/>
          <a:ext cx="9906000" cy="3387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200DE-2D2D-412B-A108-90ED482BA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51" y="1430179"/>
            <a:ext cx="3029313" cy="3675908"/>
          </a:xfrm>
        </p:spPr>
        <p:txBody>
          <a:bodyPr anchor="ctr">
            <a:normAutofit/>
          </a:bodyPr>
          <a:lstStyle/>
          <a:p>
            <a:r>
              <a:rPr lang="en-US" sz="4000"/>
              <a:t>Sepsis score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475056-B0EB-44BE-8568-61ABEFB2E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4" y="0"/>
            <a:ext cx="8132066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C8E2EC-73A4-48C2-B4D7-D7726BD90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9971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82ABBDC-7A44-4AE8-A04F-B5495481B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94952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023F8BD-8FF0-4D36-BB82-C7E3286035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2925915"/>
              </p:ext>
            </p:extLst>
          </p:nvPr>
        </p:nvGraphicFramePr>
        <p:xfrm>
          <a:off x="5054375" y="965200"/>
          <a:ext cx="6046133" cy="460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9555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1FBDF-5912-4AB2-953A-1253735DC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62BEA8C-DC62-43AD-B6CB-62614DA43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8924" y="166687"/>
            <a:ext cx="8707834" cy="6529388"/>
          </a:xfrm>
        </p:spPr>
      </p:pic>
    </p:spTree>
    <p:extLst>
      <p:ext uri="{BB962C8B-B14F-4D97-AF65-F5344CB8AC3E}">
        <p14:creationId xmlns:p14="http://schemas.microsoft.com/office/powerpoint/2010/main" val="341973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0B1F3-654E-42C2-B4B4-064124065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PEWS score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E5222-B997-47A8-AF46-34778BA62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DISCUSSION: What does PEWS stand for and what are the domains that are scored?</a:t>
            </a:r>
          </a:p>
          <a:p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DISCUSSION: When are you called about PEWS scores?</a:t>
            </a:r>
          </a:p>
        </p:txBody>
      </p:sp>
    </p:spTree>
    <p:extLst>
      <p:ext uri="{BB962C8B-B14F-4D97-AF65-F5344CB8AC3E}">
        <p14:creationId xmlns:p14="http://schemas.microsoft.com/office/powerpoint/2010/main" val="872502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381C6-6B30-4239-B278-9E88A9C25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Pews score (Pediatric Early Warning signs)</a:t>
            </a:r>
          </a:p>
        </p:txBody>
      </p:sp>
      <p:pic>
        <p:nvPicPr>
          <p:cNvPr id="4" name="Picture 4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306828D0-FB7C-473C-A965-64F873FBE9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000" r="18489" b="15714"/>
          <a:stretch/>
        </p:blipFill>
        <p:spPr>
          <a:xfrm>
            <a:off x="2583798" y="1962509"/>
            <a:ext cx="7291584" cy="3430509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453641-9CB1-49F7-AAB5-ADD9C1A4DCAA}"/>
              </a:ext>
            </a:extLst>
          </p:cNvPr>
          <p:cNvSpPr/>
          <p:nvPr/>
        </p:nvSpPr>
        <p:spPr>
          <a:xfrm>
            <a:off x="5466272" y="4380781"/>
            <a:ext cx="920150" cy="9201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AE9127-8E81-405A-B2F3-C670C3F64E9C}"/>
              </a:ext>
            </a:extLst>
          </p:cNvPr>
          <p:cNvSpPr txBox="1"/>
          <p:nvPr/>
        </p:nvSpPr>
        <p:spPr>
          <a:xfrm>
            <a:off x="2553419" y="5730815"/>
            <a:ext cx="850852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Providers are notified if the patient scores a 3 in 1 category or a total score of 4 and above.  I have included the algorithm here as a reference.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8727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AE9B067EAD424891CDF970F6A4CC1A" ma:contentTypeVersion="10" ma:contentTypeDescription="Create a new document." ma:contentTypeScope="" ma:versionID="6631b4b975869d422f6813b998e3eab0">
  <xsd:schema xmlns:xsd="http://www.w3.org/2001/XMLSchema" xmlns:xs="http://www.w3.org/2001/XMLSchema" xmlns:p="http://schemas.microsoft.com/office/2006/metadata/properties" xmlns:ns3="b10a0e07-ee3a-44c9-8f9f-086711cdcabb" xmlns:ns4="24f3a668-811a-4f12-aec3-c14b5e48d8e4" targetNamespace="http://schemas.microsoft.com/office/2006/metadata/properties" ma:root="true" ma:fieldsID="4e80e1b6f9d5de75cac78b9c717bd27e" ns3:_="" ns4:_="">
    <xsd:import namespace="b10a0e07-ee3a-44c9-8f9f-086711cdcabb"/>
    <xsd:import namespace="24f3a668-811a-4f12-aec3-c14b5e48d8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0a0e07-ee3a-44c9-8f9f-086711cdca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f3a668-811a-4f12-aec3-c14b5e48d8e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07F139-D5E9-494D-9FF5-5956CEA1C89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111BC84-25BC-4B81-B4B5-207FCED762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0a0e07-ee3a-44c9-8f9f-086711cdcabb"/>
    <ds:schemaRef ds:uri="24f3a668-811a-4f12-aec3-c14b5e48d8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30B160-F6F1-44CB-BA29-3AD308A76E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107</TotalTime>
  <Words>1532</Words>
  <Application>Microsoft Office PowerPoint</Application>
  <PresentationFormat>Widescreen</PresentationFormat>
  <Paragraphs>106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Century Gothic</vt:lpstr>
      <vt:lpstr>Mesh</vt:lpstr>
      <vt:lpstr>Triaging on night float</vt:lpstr>
      <vt:lpstr>Case 1</vt:lpstr>
      <vt:lpstr>Successful triaging</vt:lpstr>
      <vt:lpstr>Successful triaging</vt:lpstr>
      <vt:lpstr>Communication tools/ ways to mobilize help</vt:lpstr>
      <vt:lpstr>Sepsis score</vt:lpstr>
      <vt:lpstr>PowerPoint Presentation</vt:lpstr>
      <vt:lpstr>PEWS score</vt:lpstr>
      <vt:lpstr>Pews score (Pediatric Early Warning signs)</vt:lpstr>
      <vt:lpstr>PowerPoint Presentation</vt:lpstr>
      <vt:lpstr>PowerPoint Presentation</vt:lpstr>
      <vt:lpstr>Rapid Response Team</vt:lpstr>
      <vt:lpstr>Rapid Response</vt:lpstr>
      <vt:lpstr>Rapid response</vt:lpstr>
      <vt:lpstr>Code team</vt:lpstr>
      <vt:lpstr>Code blue 45</vt:lpstr>
      <vt:lpstr>Case 2</vt:lpstr>
      <vt:lpstr>General principles</vt:lpstr>
      <vt:lpstr>Case 3</vt:lpstr>
      <vt:lpstr>Take Home Points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Triaging on night float</dc:title>
  <dc:creator>ed g</dc:creator>
  <cp:lastModifiedBy>Zeini, Mariam M.</cp:lastModifiedBy>
  <cp:revision>341</cp:revision>
  <dcterms:created xsi:type="dcterms:W3CDTF">2020-05-27T19:24:12Z</dcterms:created>
  <dcterms:modified xsi:type="dcterms:W3CDTF">2020-07-03T16:51:13Z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0x0101005EAE9B067EAD424891CDF970F6A4CC1A</vt:lpwstr>
  </property>
</Properties>
</file>