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3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33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B0478-3075-4348-A055-DD668398DDD4}" v="184" dt="2020-06-23T17:16:25.195"/>
    <p1510:client id="{838E41F7-3116-43E5-99BF-6F189BF4A86C}" v="8" dt="2020-06-24T12:39:49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ini, Mariam M." userId="S::mariam.zeini@orlandohealth.com::fb302b2c-584f-49eb-8158-f1abad9b9c62" providerId="AD" clId="Web-{18AB0478-3075-4348-A055-DD668398DDD4}"/>
    <pc:docChg chg="modSld">
      <pc:chgData name="Zeini, Mariam M." userId="S::mariam.zeini@orlandohealth.com::fb302b2c-584f-49eb-8158-f1abad9b9c62" providerId="AD" clId="Web-{18AB0478-3075-4348-A055-DD668398DDD4}" dt="2020-06-23T17:16:24.664" v="175" actId="20577"/>
      <pc:docMkLst>
        <pc:docMk/>
      </pc:docMkLst>
      <pc:sldChg chg="addSp modSp">
        <pc:chgData name="Zeini, Mariam M." userId="S::mariam.zeini@orlandohealth.com::fb302b2c-584f-49eb-8158-f1abad9b9c62" providerId="AD" clId="Web-{18AB0478-3075-4348-A055-DD668398DDD4}" dt="2020-06-23T17:10:55.381" v="35" actId="20577"/>
        <pc:sldMkLst>
          <pc:docMk/>
          <pc:sldMk cId="1962749264" sldId="256"/>
        </pc:sldMkLst>
        <pc:spChg chg="add mod">
          <ac:chgData name="Zeini, Mariam M." userId="S::mariam.zeini@orlandohealth.com::fb302b2c-584f-49eb-8158-f1abad9b9c62" providerId="AD" clId="Web-{18AB0478-3075-4348-A055-DD668398DDD4}" dt="2020-06-23T17:10:55.381" v="35" actId="20577"/>
          <ac:spMkLst>
            <pc:docMk/>
            <pc:sldMk cId="1962749264" sldId="256"/>
            <ac:spMk id="4" creationId="{4DD88EBE-31F1-44A9-8F51-6BCBA55610D5}"/>
          </ac:spMkLst>
        </pc:spChg>
      </pc:sldChg>
      <pc:sldChg chg="modSp">
        <pc:chgData name="Zeini, Mariam M." userId="S::mariam.zeini@orlandohealth.com::fb302b2c-584f-49eb-8158-f1abad9b9c62" providerId="AD" clId="Web-{18AB0478-3075-4348-A055-DD668398DDD4}" dt="2020-06-23T17:12:08.553" v="42" actId="20577"/>
        <pc:sldMkLst>
          <pc:docMk/>
          <pc:sldMk cId="747448779" sldId="259"/>
        </pc:sldMkLst>
        <pc:spChg chg="mod">
          <ac:chgData name="Zeini, Mariam M." userId="S::mariam.zeini@orlandohealth.com::fb302b2c-584f-49eb-8158-f1abad9b9c62" providerId="AD" clId="Web-{18AB0478-3075-4348-A055-DD668398DDD4}" dt="2020-06-23T17:12:08.553" v="42" actId="20577"/>
          <ac:spMkLst>
            <pc:docMk/>
            <pc:sldMk cId="747448779" sldId="259"/>
            <ac:spMk id="7" creationId="{04197BEB-3CF0-4F82-8B2E-52BFC4505EAB}"/>
          </ac:spMkLst>
        </pc:spChg>
      </pc:sldChg>
      <pc:sldChg chg="modSp">
        <pc:chgData name="Zeini, Mariam M." userId="S::mariam.zeini@orlandohealth.com::fb302b2c-584f-49eb-8158-f1abad9b9c62" providerId="AD" clId="Web-{18AB0478-3075-4348-A055-DD668398DDD4}" dt="2020-06-23T17:13:23.116" v="107" actId="20577"/>
        <pc:sldMkLst>
          <pc:docMk/>
          <pc:sldMk cId="3153838896" sldId="260"/>
        </pc:sldMkLst>
        <pc:spChg chg="mod">
          <ac:chgData name="Zeini, Mariam M." userId="S::mariam.zeini@orlandohealth.com::fb302b2c-584f-49eb-8158-f1abad9b9c62" providerId="AD" clId="Web-{18AB0478-3075-4348-A055-DD668398DDD4}" dt="2020-06-23T17:13:23.116" v="107" actId="20577"/>
          <ac:spMkLst>
            <pc:docMk/>
            <pc:sldMk cId="3153838896" sldId="260"/>
            <ac:spMk id="3" creationId="{23DEBAE4-8052-422B-924A-5DB0305E4C73}"/>
          </ac:spMkLst>
        </pc:spChg>
      </pc:sldChg>
      <pc:sldChg chg="modSp">
        <pc:chgData name="Zeini, Mariam M." userId="S::mariam.zeini@orlandohealth.com::fb302b2c-584f-49eb-8158-f1abad9b9c62" providerId="AD" clId="Web-{18AB0478-3075-4348-A055-DD668398DDD4}" dt="2020-06-23T17:14:36.164" v="134" actId="20577"/>
        <pc:sldMkLst>
          <pc:docMk/>
          <pc:sldMk cId="94609685" sldId="262"/>
        </pc:sldMkLst>
        <pc:spChg chg="mod">
          <ac:chgData name="Zeini, Mariam M." userId="S::mariam.zeini@orlandohealth.com::fb302b2c-584f-49eb-8158-f1abad9b9c62" providerId="AD" clId="Web-{18AB0478-3075-4348-A055-DD668398DDD4}" dt="2020-06-23T17:14:36.164" v="134" actId="20577"/>
          <ac:spMkLst>
            <pc:docMk/>
            <pc:sldMk cId="94609685" sldId="262"/>
            <ac:spMk id="3" creationId="{76C07CB8-71C1-45AB-A139-1E2C162CEE3A}"/>
          </ac:spMkLst>
        </pc:spChg>
      </pc:sldChg>
      <pc:sldChg chg="modSp">
        <pc:chgData name="Zeini, Mariam M." userId="S::mariam.zeini@orlandohealth.com::fb302b2c-584f-49eb-8158-f1abad9b9c62" providerId="AD" clId="Web-{18AB0478-3075-4348-A055-DD668398DDD4}" dt="2020-06-23T17:14:20.445" v="130" actId="20577"/>
        <pc:sldMkLst>
          <pc:docMk/>
          <pc:sldMk cId="168636310" sldId="264"/>
        </pc:sldMkLst>
        <pc:spChg chg="mod">
          <ac:chgData name="Zeini, Mariam M." userId="S::mariam.zeini@orlandohealth.com::fb302b2c-584f-49eb-8158-f1abad9b9c62" providerId="AD" clId="Web-{18AB0478-3075-4348-A055-DD668398DDD4}" dt="2020-06-23T17:14:20.445" v="130" actId="20577"/>
          <ac:spMkLst>
            <pc:docMk/>
            <pc:sldMk cId="168636310" sldId="264"/>
            <ac:spMk id="3" creationId="{166B4F04-84E6-4813-94AC-BECAE35D20F4}"/>
          </ac:spMkLst>
        </pc:spChg>
      </pc:sldChg>
      <pc:sldChg chg="modSp">
        <pc:chgData name="Zeini, Mariam M." userId="S::mariam.zeini@orlandohealth.com::fb302b2c-584f-49eb-8158-f1abad9b9c62" providerId="AD" clId="Web-{18AB0478-3075-4348-A055-DD668398DDD4}" dt="2020-06-23T17:15:09.148" v="145" actId="20577"/>
        <pc:sldMkLst>
          <pc:docMk/>
          <pc:sldMk cId="656212554" sldId="265"/>
        </pc:sldMkLst>
        <pc:spChg chg="mod">
          <ac:chgData name="Zeini, Mariam M." userId="S::mariam.zeini@orlandohealth.com::fb302b2c-584f-49eb-8158-f1abad9b9c62" providerId="AD" clId="Web-{18AB0478-3075-4348-A055-DD668398DDD4}" dt="2020-06-23T17:15:09.148" v="145" actId="20577"/>
          <ac:spMkLst>
            <pc:docMk/>
            <pc:sldMk cId="656212554" sldId="265"/>
            <ac:spMk id="3" creationId="{F6BF4CC2-D473-4820-9608-50BEDFDE3821}"/>
          </ac:spMkLst>
        </pc:spChg>
      </pc:sldChg>
      <pc:sldChg chg="modSp">
        <pc:chgData name="Zeini, Mariam M." userId="S::mariam.zeini@orlandohealth.com::fb302b2c-584f-49eb-8158-f1abad9b9c62" providerId="AD" clId="Web-{18AB0478-3075-4348-A055-DD668398DDD4}" dt="2020-06-23T17:16:24.664" v="174" actId="20577"/>
        <pc:sldMkLst>
          <pc:docMk/>
          <pc:sldMk cId="1812465871" sldId="269"/>
        </pc:sldMkLst>
        <pc:spChg chg="mod">
          <ac:chgData name="Zeini, Mariam M." userId="S::mariam.zeini@orlandohealth.com::fb302b2c-584f-49eb-8158-f1abad9b9c62" providerId="AD" clId="Web-{18AB0478-3075-4348-A055-DD668398DDD4}" dt="2020-06-23T17:16:24.664" v="174" actId="20577"/>
          <ac:spMkLst>
            <pc:docMk/>
            <pc:sldMk cId="1812465871" sldId="269"/>
            <ac:spMk id="3" creationId="{74AF2D7C-9F82-4ADE-B633-388BBFD0F945}"/>
          </ac:spMkLst>
        </pc:spChg>
      </pc:sldChg>
    </pc:docChg>
  </pc:docChgLst>
  <pc:docChgLst>
    <pc:chgData name="Zeini, Mariam M." userId="fb302b2c-584f-49eb-8158-f1abad9b9c62" providerId="ADAL" clId="{B6079C77-948F-4AC1-AFF7-CCE1ABB24DA6}"/>
    <pc:docChg chg="undo custSel mod addSld modSld">
      <pc:chgData name="Zeini, Mariam M." userId="fb302b2c-584f-49eb-8158-f1abad9b9c62" providerId="ADAL" clId="{B6079C77-948F-4AC1-AFF7-CCE1ABB24DA6}" dt="2020-05-19T19:40:13.550" v="4079"/>
      <pc:docMkLst>
        <pc:docMk/>
      </pc:docMkLst>
      <pc:sldChg chg="modSp">
        <pc:chgData name="Zeini, Mariam M." userId="fb302b2c-584f-49eb-8158-f1abad9b9c62" providerId="ADAL" clId="{B6079C77-948F-4AC1-AFF7-CCE1ABB24DA6}" dt="2020-05-19T18:56:41.281" v="2080" actId="20577"/>
        <pc:sldMkLst>
          <pc:docMk/>
          <pc:sldMk cId="1452808878" sldId="257"/>
        </pc:sldMkLst>
        <pc:graphicFrameChg chg="mod">
          <ac:chgData name="Zeini, Mariam M." userId="fb302b2c-584f-49eb-8158-f1abad9b9c62" providerId="ADAL" clId="{B6079C77-948F-4AC1-AFF7-CCE1ABB24DA6}" dt="2020-05-19T18:56:41.281" v="2080" actId="20577"/>
          <ac:graphicFrameMkLst>
            <pc:docMk/>
            <pc:sldMk cId="1452808878" sldId="257"/>
            <ac:graphicFrameMk id="5" creationId="{375D241E-7CA0-446C-9FB2-BF5A5DB42539}"/>
          </ac:graphicFrameMkLst>
        </pc:graphicFrameChg>
      </pc:sldChg>
      <pc:sldChg chg="modSp">
        <pc:chgData name="Zeini, Mariam M." userId="fb302b2c-584f-49eb-8158-f1abad9b9c62" providerId="ADAL" clId="{B6079C77-948F-4AC1-AFF7-CCE1ABB24DA6}" dt="2020-05-19T18:36:51.332" v="644" actId="20577"/>
        <pc:sldMkLst>
          <pc:docMk/>
          <pc:sldMk cId="3704914699" sldId="258"/>
        </pc:sldMkLst>
        <pc:spChg chg="mod">
          <ac:chgData name="Zeini, Mariam M." userId="fb302b2c-584f-49eb-8158-f1abad9b9c62" providerId="ADAL" clId="{B6079C77-948F-4AC1-AFF7-CCE1ABB24DA6}" dt="2020-05-19T18:36:51.332" v="644" actId="20577"/>
          <ac:spMkLst>
            <pc:docMk/>
            <pc:sldMk cId="3704914699" sldId="258"/>
            <ac:spMk id="3" creationId="{96E315FC-8908-4339-B50C-AFB8DEB4B19F}"/>
          </ac:spMkLst>
        </pc:spChg>
      </pc:sldChg>
      <pc:sldChg chg="modSp">
        <pc:chgData name="Zeini, Mariam M." userId="fb302b2c-584f-49eb-8158-f1abad9b9c62" providerId="ADAL" clId="{B6079C77-948F-4AC1-AFF7-CCE1ABB24DA6}" dt="2020-05-19T18:26:11.285" v="197" actId="20577"/>
        <pc:sldMkLst>
          <pc:docMk/>
          <pc:sldMk cId="747448779" sldId="259"/>
        </pc:sldMkLst>
        <pc:spChg chg="mod">
          <ac:chgData name="Zeini, Mariam M." userId="fb302b2c-584f-49eb-8158-f1abad9b9c62" providerId="ADAL" clId="{B6079C77-948F-4AC1-AFF7-CCE1ABB24DA6}" dt="2020-05-19T18:26:11.285" v="197" actId="20577"/>
          <ac:spMkLst>
            <pc:docMk/>
            <pc:sldMk cId="747448779" sldId="259"/>
            <ac:spMk id="7" creationId="{04197BEB-3CF0-4F82-8B2E-52BFC4505EAB}"/>
          </ac:spMkLst>
        </pc:spChg>
      </pc:sldChg>
      <pc:sldChg chg="addSp delSp modSp mod setBg modAnim setClrOvrMap">
        <pc:chgData name="Zeini, Mariam M." userId="fb302b2c-584f-49eb-8158-f1abad9b9c62" providerId="ADAL" clId="{B6079C77-948F-4AC1-AFF7-CCE1ABB24DA6}" dt="2020-05-19T18:40:09.336" v="658" actId="20577"/>
        <pc:sldMkLst>
          <pc:docMk/>
          <pc:sldMk cId="3153838896" sldId="260"/>
        </pc:sldMkLst>
        <pc:spChg chg="mod">
          <ac:chgData name="Zeini, Mariam M." userId="fb302b2c-584f-49eb-8158-f1abad9b9c62" providerId="ADAL" clId="{B6079C77-948F-4AC1-AFF7-CCE1ABB24DA6}" dt="2020-05-19T18:29:28.607" v="480" actId="26606"/>
          <ac:spMkLst>
            <pc:docMk/>
            <pc:sldMk cId="3153838896" sldId="260"/>
            <ac:spMk id="2" creationId="{47738DFA-B092-4003-801A-D9355E479CA0}"/>
          </ac:spMkLst>
        </pc:spChg>
        <pc:spChg chg="mod">
          <ac:chgData name="Zeini, Mariam M." userId="fb302b2c-584f-49eb-8158-f1abad9b9c62" providerId="ADAL" clId="{B6079C77-948F-4AC1-AFF7-CCE1ABB24DA6}" dt="2020-05-19T18:40:09.336" v="658" actId="20577"/>
          <ac:spMkLst>
            <pc:docMk/>
            <pc:sldMk cId="3153838896" sldId="260"/>
            <ac:spMk id="3" creationId="{23DEBAE4-8052-422B-924A-5DB0305E4C73}"/>
          </ac:spMkLst>
        </pc:spChg>
        <pc:spChg chg="add del">
          <ac:chgData name="Zeini, Mariam M." userId="fb302b2c-584f-49eb-8158-f1abad9b9c62" providerId="ADAL" clId="{B6079C77-948F-4AC1-AFF7-CCE1ABB24DA6}" dt="2020-05-19T18:29:28.607" v="480" actId="26606"/>
          <ac:spMkLst>
            <pc:docMk/>
            <pc:sldMk cId="3153838896" sldId="260"/>
            <ac:spMk id="8" creationId="{CE957058-57AD-46A9-BAE9-7145CB3504F9}"/>
          </ac:spMkLst>
        </pc:spChg>
        <pc:spChg chg="add del">
          <ac:chgData name="Zeini, Mariam M." userId="fb302b2c-584f-49eb-8158-f1abad9b9c62" providerId="ADAL" clId="{B6079C77-948F-4AC1-AFF7-CCE1ABB24DA6}" dt="2020-05-19T18:29:28.607" v="480" actId="26606"/>
          <ac:spMkLst>
            <pc:docMk/>
            <pc:sldMk cId="3153838896" sldId="260"/>
            <ac:spMk id="10" creationId="{1A6D86F0-98E0-4468-9315-41BF7B0F2E68}"/>
          </ac:spMkLst>
        </pc:spChg>
        <pc:spChg chg="add del">
          <ac:chgData name="Zeini, Mariam M." userId="fb302b2c-584f-49eb-8158-f1abad9b9c62" providerId="ADAL" clId="{B6079C77-948F-4AC1-AFF7-CCE1ABB24DA6}" dt="2020-05-19T18:29:28.607" v="480" actId="26606"/>
          <ac:spMkLst>
            <pc:docMk/>
            <pc:sldMk cId="3153838896" sldId="260"/>
            <ac:spMk id="12" creationId="{58946146-9FF7-4B29-97F2-EA1CB3876EC4}"/>
          </ac:spMkLst>
        </pc:spChg>
        <pc:spChg chg="add del">
          <ac:chgData name="Zeini, Mariam M." userId="fb302b2c-584f-49eb-8158-f1abad9b9c62" providerId="ADAL" clId="{B6079C77-948F-4AC1-AFF7-CCE1ABB24DA6}" dt="2020-05-19T18:29:28.596" v="479" actId="26606"/>
          <ac:spMkLst>
            <pc:docMk/>
            <pc:sldMk cId="3153838896" sldId="260"/>
            <ac:spMk id="17" creationId="{CB972422-B794-4FA8-BCC6-BAF6938A1B53}"/>
          </ac:spMkLst>
        </pc:spChg>
        <pc:spChg chg="add del">
          <ac:chgData name="Zeini, Mariam M." userId="fb302b2c-584f-49eb-8158-f1abad9b9c62" providerId="ADAL" clId="{B6079C77-948F-4AC1-AFF7-CCE1ABB24DA6}" dt="2020-05-19T18:29:28.596" v="479" actId="26606"/>
          <ac:spMkLst>
            <pc:docMk/>
            <pc:sldMk cId="3153838896" sldId="260"/>
            <ac:spMk id="19" creationId="{89DE9E2B-5611-49C8-862E-AD4D43A8AA6D}"/>
          </ac:spMkLst>
        </pc:spChg>
        <pc:spChg chg="add del">
          <ac:chgData name="Zeini, Mariam M." userId="fb302b2c-584f-49eb-8158-f1abad9b9c62" providerId="ADAL" clId="{B6079C77-948F-4AC1-AFF7-CCE1ABB24DA6}" dt="2020-05-19T18:29:28.596" v="479" actId="26606"/>
          <ac:spMkLst>
            <pc:docMk/>
            <pc:sldMk cId="3153838896" sldId="260"/>
            <ac:spMk id="23" creationId="{519C7155-1644-4C60-B0B5-32B1800D6044}"/>
          </ac:spMkLst>
        </pc:spChg>
        <pc:spChg chg="add">
          <ac:chgData name="Zeini, Mariam M." userId="fb302b2c-584f-49eb-8158-f1abad9b9c62" providerId="ADAL" clId="{B6079C77-948F-4AC1-AFF7-CCE1ABB24DA6}" dt="2020-05-19T18:29:28.607" v="480" actId="26606"/>
          <ac:spMkLst>
            <pc:docMk/>
            <pc:sldMk cId="3153838896" sldId="260"/>
            <ac:spMk id="25" creationId="{1A6D86F0-98E0-4468-9315-41BF7B0F2E68}"/>
          </ac:spMkLst>
        </pc:spChg>
        <pc:spChg chg="add">
          <ac:chgData name="Zeini, Mariam M." userId="fb302b2c-584f-49eb-8158-f1abad9b9c62" providerId="ADAL" clId="{B6079C77-948F-4AC1-AFF7-CCE1ABB24DA6}" dt="2020-05-19T18:29:28.607" v="480" actId="26606"/>
          <ac:spMkLst>
            <pc:docMk/>
            <pc:sldMk cId="3153838896" sldId="260"/>
            <ac:spMk id="26" creationId="{CE957058-57AD-46A9-BAE9-7145CB3504F9}"/>
          </ac:spMkLst>
        </pc:spChg>
        <pc:picChg chg="add del">
          <ac:chgData name="Zeini, Mariam M." userId="fb302b2c-584f-49eb-8158-f1abad9b9c62" providerId="ADAL" clId="{B6079C77-948F-4AC1-AFF7-CCE1ABB24DA6}" dt="2020-05-19T18:27:58.403" v="393" actId="26606"/>
          <ac:picMkLst>
            <pc:docMk/>
            <pc:sldMk cId="3153838896" sldId="260"/>
            <ac:picMk id="7" creationId="{F5E858F2-D864-4248-BD7A-5CEEFFCBDA92}"/>
          </ac:picMkLst>
        </pc:picChg>
        <pc:cxnChg chg="add del">
          <ac:chgData name="Zeini, Mariam M." userId="fb302b2c-584f-49eb-8158-f1abad9b9c62" providerId="ADAL" clId="{B6079C77-948F-4AC1-AFF7-CCE1ABB24DA6}" dt="2020-05-19T18:29:28.596" v="479" actId="26606"/>
          <ac:cxnSpMkLst>
            <pc:docMk/>
            <pc:sldMk cId="3153838896" sldId="260"/>
            <ac:cxnSpMk id="21" creationId="{5296EC4F-8732-481B-94CB-C98E4EF297FF}"/>
          </ac:cxnSpMkLst>
        </pc:cxnChg>
      </pc:sldChg>
      <pc:sldChg chg="addSp delSp modSp add mod setBg setClrOvrMap">
        <pc:chgData name="Zeini, Mariam M." userId="fb302b2c-584f-49eb-8158-f1abad9b9c62" providerId="ADAL" clId="{B6079C77-948F-4AC1-AFF7-CCE1ABB24DA6}" dt="2020-05-19T18:48:36.368" v="1378"/>
        <pc:sldMkLst>
          <pc:docMk/>
          <pc:sldMk cId="1638641307" sldId="261"/>
        </pc:sldMkLst>
        <pc:spChg chg="mod">
          <ac:chgData name="Zeini, Mariam M." userId="fb302b2c-584f-49eb-8158-f1abad9b9c62" providerId="ADAL" clId="{B6079C77-948F-4AC1-AFF7-CCE1ABB24DA6}" dt="2020-05-19T18:35:09.676" v="574" actId="20577"/>
          <ac:spMkLst>
            <pc:docMk/>
            <pc:sldMk cId="1638641307" sldId="261"/>
            <ac:spMk id="2" creationId="{4877FCA9-DDA9-4E03-90EC-7870F483A3FC}"/>
          </ac:spMkLst>
        </pc:spChg>
        <pc:spChg chg="add del mod">
          <ac:chgData name="Zeini, Mariam M." userId="fb302b2c-584f-49eb-8158-f1abad9b9c62" providerId="ADAL" clId="{B6079C77-948F-4AC1-AFF7-CCE1ABB24DA6}" dt="2020-05-19T18:33:43.628" v="489" actId="26606"/>
          <ac:spMkLst>
            <pc:docMk/>
            <pc:sldMk cId="1638641307" sldId="261"/>
            <ac:spMk id="3" creationId="{D8EC542C-D61D-45C6-A4C6-1DC870ABF734}"/>
          </ac:spMkLst>
        </pc:spChg>
        <pc:spChg chg="add del">
          <ac:chgData name="Zeini, Mariam M." userId="fb302b2c-584f-49eb-8158-f1abad9b9c62" providerId="ADAL" clId="{B6079C77-948F-4AC1-AFF7-CCE1ABB24DA6}" dt="2020-05-19T18:33:36.152" v="484" actId="26606"/>
          <ac:spMkLst>
            <pc:docMk/>
            <pc:sldMk cId="1638641307" sldId="261"/>
            <ac:spMk id="9" creationId="{07D0AF04-4ECC-44D9-93BA-F32A480C77A8}"/>
          </ac:spMkLst>
        </pc:spChg>
        <pc:spChg chg="add del">
          <ac:chgData name="Zeini, Mariam M." userId="fb302b2c-584f-49eb-8158-f1abad9b9c62" providerId="ADAL" clId="{B6079C77-948F-4AC1-AFF7-CCE1ABB24DA6}" dt="2020-05-19T18:33:36.152" v="484" actId="26606"/>
          <ac:spMkLst>
            <pc:docMk/>
            <pc:sldMk cId="1638641307" sldId="261"/>
            <ac:spMk id="11" creationId="{BA51945D-2210-4FFD-939B-FAB06B9F8016}"/>
          </ac:spMkLst>
        </pc:spChg>
        <pc:spChg chg="add del">
          <ac:chgData name="Zeini, Mariam M." userId="fb302b2c-584f-49eb-8158-f1abad9b9c62" providerId="ADAL" clId="{B6079C77-948F-4AC1-AFF7-CCE1ABB24DA6}" dt="2020-05-19T18:33:40.694" v="486" actId="26606"/>
          <ac:spMkLst>
            <pc:docMk/>
            <pc:sldMk cId="1638641307" sldId="261"/>
            <ac:spMk id="13" creationId="{6B085380-27CE-4E71-AA77-81E6A0399166}"/>
          </ac:spMkLst>
        </pc:spChg>
        <pc:spChg chg="add del">
          <ac:chgData name="Zeini, Mariam M." userId="fb302b2c-584f-49eb-8158-f1abad9b9c62" providerId="ADAL" clId="{B6079C77-948F-4AC1-AFF7-CCE1ABB24DA6}" dt="2020-05-19T18:33:40.694" v="486" actId="26606"/>
          <ac:spMkLst>
            <pc:docMk/>
            <pc:sldMk cId="1638641307" sldId="261"/>
            <ac:spMk id="14" creationId="{903EC245-C9B2-41DB-AC99-41DB7FC148D7}"/>
          </ac:spMkLst>
        </pc:spChg>
        <pc:spChg chg="add del">
          <ac:chgData name="Zeini, Mariam M." userId="fb302b2c-584f-49eb-8158-f1abad9b9c62" providerId="ADAL" clId="{B6079C77-948F-4AC1-AFF7-CCE1ABB24DA6}" dt="2020-05-19T18:33:40.694" v="486" actId="26606"/>
          <ac:spMkLst>
            <pc:docMk/>
            <pc:sldMk cId="1638641307" sldId="261"/>
            <ac:spMk id="15" creationId="{DD006CB6-41D0-433B-A9A4-C3C0695FD141}"/>
          </ac:spMkLst>
        </pc:spChg>
        <pc:spChg chg="add">
          <ac:chgData name="Zeini, Mariam M." userId="fb302b2c-584f-49eb-8158-f1abad9b9c62" providerId="ADAL" clId="{B6079C77-948F-4AC1-AFF7-CCE1ABB24DA6}" dt="2020-05-19T18:33:43.628" v="489" actId="26606"/>
          <ac:spMkLst>
            <pc:docMk/>
            <pc:sldMk cId="1638641307" sldId="261"/>
            <ac:spMk id="20" creationId="{07D0AF04-4ECC-44D9-93BA-F32A480C77A8}"/>
          </ac:spMkLst>
        </pc:spChg>
        <pc:spChg chg="add">
          <ac:chgData name="Zeini, Mariam M." userId="fb302b2c-584f-49eb-8158-f1abad9b9c62" providerId="ADAL" clId="{B6079C77-948F-4AC1-AFF7-CCE1ABB24DA6}" dt="2020-05-19T18:33:43.628" v="489" actId="26606"/>
          <ac:spMkLst>
            <pc:docMk/>
            <pc:sldMk cId="1638641307" sldId="261"/>
            <ac:spMk id="21" creationId="{BA51945D-2210-4FFD-939B-FAB06B9F8016}"/>
          </ac:spMkLst>
        </pc:spChg>
        <pc:graphicFrameChg chg="add del">
          <ac:chgData name="Zeini, Mariam M." userId="fb302b2c-584f-49eb-8158-f1abad9b9c62" providerId="ADAL" clId="{B6079C77-948F-4AC1-AFF7-CCE1ABB24DA6}" dt="2020-05-19T18:33:36.152" v="484" actId="26606"/>
          <ac:graphicFrameMkLst>
            <pc:docMk/>
            <pc:sldMk cId="1638641307" sldId="261"/>
            <ac:graphicFrameMk id="5" creationId="{6406564A-3D78-46AD-950F-150482AC7E82}"/>
          </ac:graphicFrameMkLst>
        </pc:graphicFrameChg>
        <pc:graphicFrameChg chg="add del">
          <ac:chgData name="Zeini, Mariam M." userId="fb302b2c-584f-49eb-8158-f1abad9b9c62" providerId="ADAL" clId="{B6079C77-948F-4AC1-AFF7-CCE1ABB24DA6}" dt="2020-05-19T18:33:40.694" v="486" actId="26606"/>
          <ac:graphicFrameMkLst>
            <pc:docMk/>
            <pc:sldMk cId="1638641307" sldId="261"/>
            <ac:graphicFrameMk id="16" creationId="{6B9F32CA-9E11-4E4C-BDBA-36DA2AE103D0}"/>
          </ac:graphicFrameMkLst>
        </pc:graphicFrameChg>
        <pc:graphicFrameChg chg="add del">
          <ac:chgData name="Zeini, Mariam M." userId="fb302b2c-584f-49eb-8158-f1abad9b9c62" providerId="ADAL" clId="{B6079C77-948F-4AC1-AFF7-CCE1ABB24DA6}" dt="2020-05-19T18:33:43.543" v="488" actId="26606"/>
          <ac:graphicFrameMkLst>
            <pc:docMk/>
            <pc:sldMk cId="1638641307" sldId="261"/>
            <ac:graphicFrameMk id="18" creationId="{21BBCAB0-5BB9-42E7-A390-4EF004DCB19B}"/>
          </ac:graphicFrameMkLst>
        </pc:graphicFrameChg>
        <pc:graphicFrameChg chg="add mod">
          <ac:chgData name="Zeini, Mariam M." userId="fb302b2c-584f-49eb-8158-f1abad9b9c62" providerId="ADAL" clId="{B6079C77-948F-4AC1-AFF7-CCE1ABB24DA6}" dt="2020-05-19T18:48:36.368" v="1378"/>
          <ac:graphicFrameMkLst>
            <pc:docMk/>
            <pc:sldMk cId="1638641307" sldId="261"/>
            <ac:graphicFrameMk id="22" creationId="{6406564A-3D78-46AD-950F-150482AC7E82}"/>
          </ac:graphicFrameMkLst>
        </pc:graphicFrameChg>
      </pc:sldChg>
      <pc:sldChg chg="addSp modSp add mod setBg modAnim setClrOvrMap">
        <pc:chgData name="Zeini, Mariam M." userId="fb302b2c-584f-49eb-8158-f1abad9b9c62" providerId="ADAL" clId="{B6079C77-948F-4AC1-AFF7-CCE1ABB24DA6}" dt="2020-05-19T18:48:11.009" v="1376"/>
        <pc:sldMkLst>
          <pc:docMk/>
          <pc:sldMk cId="94609685" sldId="262"/>
        </pc:sldMkLst>
        <pc:spChg chg="mod">
          <ac:chgData name="Zeini, Mariam M." userId="fb302b2c-584f-49eb-8158-f1abad9b9c62" providerId="ADAL" clId="{B6079C77-948F-4AC1-AFF7-CCE1ABB24DA6}" dt="2020-05-19T18:47:45.318" v="1373" actId="26606"/>
          <ac:spMkLst>
            <pc:docMk/>
            <pc:sldMk cId="94609685" sldId="262"/>
            <ac:spMk id="2" creationId="{20F5885E-834C-4EF9-9013-916FA0682574}"/>
          </ac:spMkLst>
        </pc:spChg>
        <pc:spChg chg="mod">
          <ac:chgData name="Zeini, Mariam M." userId="fb302b2c-584f-49eb-8158-f1abad9b9c62" providerId="ADAL" clId="{B6079C77-948F-4AC1-AFF7-CCE1ABB24DA6}" dt="2020-05-19T18:47:57.681" v="1374" actId="12"/>
          <ac:spMkLst>
            <pc:docMk/>
            <pc:sldMk cId="94609685" sldId="262"/>
            <ac:spMk id="3" creationId="{76C07CB8-71C1-45AB-A139-1E2C162CEE3A}"/>
          </ac:spMkLst>
        </pc:spChg>
        <pc:spChg chg="add">
          <ac:chgData name="Zeini, Mariam M." userId="fb302b2c-584f-49eb-8158-f1abad9b9c62" providerId="ADAL" clId="{B6079C77-948F-4AC1-AFF7-CCE1ABB24DA6}" dt="2020-05-19T18:47:45.318" v="1373" actId="26606"/>
          <ac:spMkLst>
            <pc:docMk/>
            <pc:sldMk cId="94609685" sldId="262"/>
            <ac:spMk id="10" creationId="{FB2836FF-945C-48EA-A449-7EDFC73F6750}"/>
          </ac:spMkLst>
        </pc:spChg>
        <pc:spChg chg="add">
          <ac:chgData name="Zeini, Mariam M." userId="fb302b2c-584f-49eb-8158-f1abad9b9c62" providerId="ADAL" clId="{B6079C77-948F-4AC1-AFF7-CCE1ABB24DA6}" dt="2020-05-19T18:47:45.318" v="1373" actId="26606"/>
          <ac:spMkLst>
            <pc:docMk/>
            <pc:sldMk cId="94609685" sldId="262"/>
            <ac:spMk id="12" creationId="{83BC7947-FCF0-4F53-A871-5E847286C314}"/>
          </ac:spMkLst>
        </pc:spChg>
        <pc:spChg chg="add">
          <ac:chgData name="Zeini, Mariam M." userId="fb302b2c-584f-49eb-8158-f1abad9b9c62" providerId="ADAL" clId="{B6079C77-948F-4AC1-AFF7-CCE1ABB24DA6}" dt="2020-05-19T18:47:45.318" v="1373" actId="26606"/>
          <ac:spMkLst>
            <pc:docMk/>
            <pc:sldMk cId="94609685" sldId="262"/>
            <ac:spMk id="14" creationId="{C5E04DFB-DE39-4410-A457-DD1B62DE0640}"/>
          </ac:spMkLst>
        </pc:spChg>
        <pc:picChg chg="add">
          <ac:chgData name="Zeini, Mariam M." userId="fb302b2c-584f-49eb-8158-f1abad9b9c62" providerId="ADAL" clId="{B6079C77-948F-4AC1-AFF7-CCE1ABB24DA6}" dt="2020-05-19T18:47:45.318" v="1373" actId="26606"/>
          <ac:picMkLst>
            <pc:docMk/>
            <pc:sldMk cId="94609685" sldId="262"/>
            <ac:picMk id="7" creationId="{7F2B8CD8-D6A5-40C0-A5FA-06B3383EFF57}"/>
          </ac:picMkLst>
        </pc:picChg>
      </pc:sldChg>
      <pc:sldChg chg="addSp delSp modSp add mod setBg">
        <pc:chgData name="Zeini, Mariam M." userId="fb302b2c-584f-49eb-8158-f1abad9b9c62" providerId="ADAL" clId="{B6079C77-948F-4AC1-AFF7-CCE1ABB24DA6}" dt="2020-05-19T18:58:06.051" v="2217"/>
        <pc:sldMkLst>
          <pc:docMk/>
          <pc:sldMk cId="982705976" sldId="263"/>
        </pc:sldMkLst>
        <pc:spChg chg="mod">
          <ac:chgData name="Zeini, Mariam M." userId="fb302b2c-584f-49eb-8158-f1abad9b9c62" providerId="ADAL" clId="{B6079C77-948F-4AC1-AFF7-CCE1ABB24DA6}" dt="2020-05-19T18:57:18.736" v="2216" actId="26606"/>
          <ac:spMkLst>
            <pc:docMk/>
            <pc:sldMk cId="982705976" sldId="263"/>
            <ac:spMk id="2" creationId="{DA34983F-E084-480D-B19E-BC470444C1DD}"/>
          </ac:spMkLst>
        </pc:spChg>
        <pc:spChg chg="del mod">
          <ac:chgData name="Zeini, Mariam M." userId="fb302b2c-584f-49eb-8158-f1abad9b9c62" providerId="ADAL" clId="{B6079C77-948F-4AC1-AFF7-CCE1ABB24DA6}" dt="2020-05-19T18:57:18.736" v="2216" actId="26606"/>
          <ac:spMkLst>
            <pc:docMk/>
            <pc:sldMk cId="982705976" sldId="263"/>
            <ac:spMk id="3" creationId="{2823C839-99FD-483B-A6D4-E4D340F859B7}"/>
          </ac:spMkLst>
        </pc:spChg>
        <pc:graphicFrameChg chg="add mod">
          <ac:chgData name="Zeini, Mariam M." userId="fb302b2c-584f-49eb-8158-f1abad9b9c62" providerId="ADAL" clId="{B6079C77-948F-4AC1-AFF7-CCE1ABB24DA6}" dt="2020-05-19T18:58:06.051" v="2217"/>
          <ac:graphicFrameMkLst>
            <pc:docMk/>
            <pc:sldMk cId="982705976" sldId="263"/>
            <ac:graphicFrameMk id="5" creationId="{E93C21E6-FA87-4A67-B318-1CB79DD54E13}"/>
          </ac:graphicFrameMkLst>
        </pc:graphicFrameChg>
      </pc:sldChg>
      <pc:sldChg chg="modSp add">
        <pc:chgData name="Zeini, Mariam M." userId="fb302b2c-584f-49eb-8158-f1abad9b9c62" providerId="ADAL" clId="{B6079C77-948F-4AC1-AFF7-CCE1ABB24DA6}" dt="2020-05-19T18:56:01.864" v="2033" actId="20577"/>
        <pc:sldMkLst>
          <pc:docMk/>
          <pc:sldMk cId="168636310" sldId="264"/>
        </pc:sldMkLst>
        <pc:spChg chg="mod">
          <ac:chgData name="Zeini, Mariam M." userId="fb302b2c-584f-49eb-8158-f1abad9b9c62" providerId="ADAL" clId="{B6079C77-948F-4AC1-AFF7-CCE1ABB24DA6}" dt="2020-05-19T18:55:43.719" v="1959" actId="20577"/>
          <ac:spMkLst>
            <pc:docMk/>
            <pc:sldMk cId="168636310" sldId="264"/>
            <ac:spMk id="2" creationId="{1890D1D7-DB25-44E2-B89B-71D2B95BFDD8}"/>
          </ac:spMkLst>
        </pc:spChg>
        <pc:spChg chg="mod">
          <ac:chgData name="Zeini, Mariam M." userId="fb302b2c-584f-49eb-8158-f1abad9b9c62" providerId="ADAL" clId="{B6079C77-948F-4AC1-AFF7-CCE1ABB24DA6}" dt="2020-05-19T18:56:01.864" v="2033" actId="20577"/>
          <ac:spMkLst>
            <pc:docMk/>
            <pc:sldMk cId="168636310" sldId="264"/>
            <ac:spMk id="3" creationId="{166B4F04-84E6-4813-94AC-BECAE35D20F4}"/>
          </ac:spMkLst>
        </pc:spChg>
      </pc:sldChg>
      <pc:sldChg chg="modSp add modAnim">
        <pc:chgData name="Zeini, Mariam M." userId="fb302b2c-584f-49eb-8158-f1abad9b9c62" providerId="ADAL" clId="{B6079C77-948F-4AC1-AFF7-CCE1ABB24DA6}" dt="2020-05-19T19:04:11.425" v="3281"/>
        <pc:sldMkLst>
          <pc:docMk/>
          <pc:sldMk cId="656212554" sldId="265"/>
        </pc:sldMkLst>
        <pc:spChg chg="mod">
          <ac:chgData name="Zeini, Mariam M." userId="fb302b2c-584f-49eb-8158-f1abad9b9c62" providerId="ADAL" clId="{B6079C77-948F-4AC1-AFF7-CCE1ABB24DA6}" dt="2020-05-19T18:58:29.009" v="2247" actId="20577"/>
          <ac:spMkLst>
            <pc:docMk/>
            <pc:sldMk cId="656212554" sldId="265"/>
            <ac:spMk id="2" creationId="{063FB2BF-AB7A-44CD-9D63-781E8CBA7443}"/>
          </ac:spMkLst>
        </pc:spChg>
        <pc:spChg chg="mod">
          <ac:chgData name="Zeini, Mariam M." userId="fb302b2c-584f-49eb-8158-f1abad9b9c62" providerId="ADAL" clId="{B6079C77-948F-4AC1-AFF7-CCE1ABB24DA6}" dt="2020-05-19T19:03:41.780" v="3275" actId="20577"/>
          <ac:spMkLst>
            <pc:docMk/>
            <pc:sldMk cId="656212554" sldId="265"/>
            <ac:spMk id="3" creationId="{F6BF4CC2-D473-4820-9608-50BEDFDE3821}"/>
          </ac:spMkLst>
        </pc:spChg>
      </pc:sldChg>
      <pc:sldChg chg="modSp add modAnim">
        <pc:chgData name="Zeini, Mariam M." userId="fb302b2c-584f-49eb-8158-f1abad9b9c62" providerId="ADAL" clId="{B6079C77-948F-4AC1-AFF7-CCE1ABB24DA6}" dt="2020-05-19T19:40:13.550" v="4079"/>
        <pc:sldMkLst>
          <pc:docMk/>
          <pc:sldMk cId="91573636" sldId="266"/>
        </pc:sldMkLst>
        <pc:spChg chg="mod">
          <ac:chgData name="Zeini, Mariam M." userId="fb302b2c-584f-49eb-8158-f1abad9b9c62" providerId="ADAL" clId="{B6079C77-948F-4AC1-AFF7-CCE1ABB24DA6}" dt="2020-05-19T19:04:42.404" v="3307" actId="20577"/>
          <ac:spMkLst>
            <pc:docMk/>
            <pc:sldMk cId="91573636" sldId="266"/>
            <ac:spMk id="2" creationId="{FB0BB902-CDE0-4A9E-A2F4-B76932CF398A}"/>
          </ac:spMkLst>
        </pc:spChg>
        <pc:spChg chg="mod">
          <ac:chgData name="Zeini, Mariam M." userId="fb302b2c-584f-49eb-8158-f1abad9b9c62" providerId="ADAL" clId="{B6079C77-948F-4AC1-AFF7-CCE1ABB24DA6}" dt="2020-05-19T19:37:52.824" v="4073" actId="20577"/>
          <ac:spMkLst>
            <pc:docMk/>
            <pc:sldMk cId="91573636" sldId="266"/>
            <ac:spMk id="3" creationId="{85073525-6134-49B0-A970-0C34AF7376B1}"/>
          </ac:spMkLst>
        </pc:spChg>
      </pc:sldChg>
    </pc:docChg>
  </pc:docChgLst>
  <pc:docChgLst>
    <pc:chgData name="Zeini, Mariam M." userId="fb302b2c-584f-49eb-8158-f1abad9b9c62" providerId="ADAL" clId="{838E41F7-3116-43E5-99BF-6F189BF4A86C}"/>
    <pc:docChg chg="custSel modSld">
      <pc:chgData name="Zeini, Mariam M." userId="fb302b2c-584f-49eb-8158-f1abad9b9c62" providerId="ADAL" clId="{838E41F7-3116-43E5-99BF-6F189BF4A86C}" dt="2020-06-24T12:39:49.859" v="8"/>
      <pc:docMkLst>
        <pc:docMk/>
      </pc:docMkLst>
      <pc:sldChg chg="modAnim">
        <pc:chgData name="Zeini, Mariam M." userId="fb302b2c-584f-49eb-8158-f1abad9b9c62" providerId="ADAL" clId="{838E41F7-3116-43E5-99BF-6F189BF4A86C}" dt="2020-06-24T12:35:58.791" v="1"/>
        <pc:sldMkLst>
          <pc:docMk/>
          <pc:sldMk cId="3153838896" sldId="260"/>
        </pc:sldMkLst>
      </pc:sldChg>
      <pc:sldChg chg="modAnim">
        <pc:chgData name="Zeini, Mariam M." userId="fb302b2c-584f-49eb-8158-f1abad9b9c62" providerId="ADAL" clId="{838E41F7-3116-43E5-99BF-6F189BF4A86C}" dt="2020-06-24T12:36:41.240" v="4"/>
        <pc:sldMkLst>
          <pc:docMk/>
          <pc:sldMk cId="168636310" sldId="264"/>
        </pc:sldMkLst>
      </pc:sldChg>
      <pc:sldChg chg="modSp">
        <pc:chgData name="Zeini, Mariam M." userId="fb302b2c-584f-49eb-8158-f1abad9b9c62" providerId="ADAL" clId="{838E41F7-3116-43E5-99BF-6F189BF4A86C}" dt="2020-06-24T12:39:28.294" v="5" actId="313"/>
        <pc:sldMkLst>
          <pc:docMk/>
          <pc:sldMk cId="1330890177" sldId="270"/>
        </pc:sldMkLst>
        <pc:spChg chg="mod">
          <ac:chgData name="Zeini, Mariam M." userId="fb302b2c-584f-49eb-8158-f1abad9b9c62" providerId="ADAL" clId="{838E41F7-3116-43E5-99BF-6F189BF4A86C}" dt="2020-06-24T12:39:28.294" v="5" actId="313"/>
          <ac:spMkLst>
            <pc:docMk/>
            <pc:sldMk cId="1330890177" sldId="270"/>
            <ac:spMk id="3" creationId="{3C3B9124-0A78-474B-8CD2-4D2D221CC4C0}"/>
          </ac:spMkLst>
        </pc:spChg>
      </pc:sldChg>
      <pc:sldChg chg="modAnim">
        <pc:chgData name="Zeini, Mariam M." userId="fb302b2c-584f-49eb-8158-f1abad9b9c62" providerId="ADAL" clId="{838E41F7-3116-43E5-99BF-6F189BF4A86C}" dt="2020-06-24T12:39:49.859" v="8"/>
        <pc:sldMkLst>
          <pc:docMk/>
          <pc:sldMk cId="1159952711" sldId="271"/>
        </pc:sldMkLst>
      </pc:sldChg>
    </pc:docChg>
  </pc:docChgLst>
  <pc:docChgLst>
    <pc:chgData name="Zeini, Mariam M." userId="fb302b2c-584f-49eb-8158-f1abad9b9c62" providerId="ADAL" clId="{5A2C3B78-AFE9-4C78-81C0-0F77AF8C4893}"/>
    <pc:docChg chg="undo custSel mod addSld delSld modSld sldOrd">
      <pc:chgData name="Zeini, Mariam M." userId="fb302b2c-584f-49eb-8158-f1abad9b9c62" providerId="ADAL" clId="{5A2C3B78-AFE9-4C78-81C0-0F77AF8C4893}" dt="2020-05-27T14:17:35.045" v="3819" actId="20577"/>
      <pc:docMkLst>
        <pc:docMk/>
      </pc:docMkLst>
      <pc:sldChg chg="addSp modSp">
        <pc:chgData name="Zeini, Mariam M." userId="fb302b2c-584f-49eb-8158-f1abad9b9c62" providerId="ADAL" clId="{5A2C3B78-AFE9-4C78-81C0-0F77AF8C4893}" dt="2020-05-27T14:04:10.164" v="3496" actId="1076"/>
        <pc:sldMkLst>
          <pc:docMk/>
          <pc:sldMk cId="3704914699" sldId="258"/>
        </pc:sldMkLst>
        <pc:spChg chg="mod">
          <ac:chgData name="Zeini, Mariam M." userId="fb302b2c-584f-49eb-8158-f1abad9b9c62" providerId="ADAL" clId="{5A2C3B78-AFE9-4C78-81C0-0F77AF8C4893}" dt="2020-05-27T14:04:08.681" v="3495" actId="14100"/>
          <ac:spMkLst>
            <pc:docMk/>
            <pc:sldMk cId="3704914699" sldId="258"/>
            <ac:spMk id="2" creationId="{EB3CBB7D-3110-4B7E-B2A8-53DF10E6E1C9}"/>
          </ac:spMkLst>
        </pc:spChg>
        <pc:picChg chg="add mod">
          <ac:chgData name="Zeini, Mariam M." userId="fb302b2c-584f-49eb-8158-f1abad9b9c62" providerId="ADAL" clId="{5A2C3B78-AFE9-4C78-81C0-0F77AF8C4893}" dt="2020-05-27T14:04:10.164" v="3496" actId="1076"/>
          <ac:picMkLst>
            <pc:docMk/>
            <pc:sldMk cId="3704914699" sldId="258"/>
            <ac:picMk id="6" creationId="{02A96F00-4E25-43A1-882D-9F6EF21DA7C5}"/>
          </ac:picMkLst>
        </pc:picChg>
      </pc:sldChg>
      <pc:sldChg chg="modSp">
        <pc:chgData name="Zeini, Mariam M." userId="fb302b2c-584f-49eb-8158-f1abad9b9c62" providerId="ADAL" clId="{5A2C3B78-AFE9-4C78-81C0-0F77AF8C4893}" dt="2020-05-27T14:04:26.808" v="3498" actId="27636"/>
        <pc:sldMkLst>
          <pc:docMk/>
          <pc:sldMk cId="747448779" sldId="259"/>
        </pc:sldMkLst>
        <pc:spChg chg="mod">
          <ac:chgData name="Zeini, Mariam M." userId="fb302b2c-584f-49eb-8158-f1abad9b9c62" providerId="ADAL" clId="{5A2C3B78-AFE9-4C78-81C0-0F77AF8C4893}" dt="2020-05-27T14:04:26.808" v="3498" actId="27636"/>
          <ac:spMkLst>
            <pc:docMk/>
            <pc:sldMk cId="747448779" sldId="259"/>
            <ac:spMk id="7" creationId="{04197BEB-3CF0-4F82-8B2E-52BFC4505EAB}"/>
          </ac:spMkLst>
        </pc:spChg>
      </pc:sldChg>
      <pc:sldChg chg="addSp modSp modAnim">
        <pc:chgData name="Zeini, Mariam M." userId="fb302b2c-584f-49eb-8158-f1abad9b9c62" providerId="ADAL" clId="{5A2C3B78-AFE9-4C78-81C0-0F77AF8C4893}" dt="2020-05-27T14:08:06.402" v="3510"/>
        <pc:sldMkLst>
          <pc:docMk/>
          <pc:sldMk cId="91573636" sldId="266"/>
        </pc:sldMkLst>
        <pc:spChg chg="mod">
          <ac:chgData name="Zeini, Mariam M." userId="fb302b2c-584f-49eb-8158-f1abad9b9c62" providerId="ADAL" clId="{5A2C3B78-AFE9-4C78-81C0-0F77AF8C4893}" dt="2020-05-27T14:07:10.723" v="3500" actId="27636"/>
          <ac:spMkLst>
            <pc:docMk/>
            <pc:sldMk cId="91573636" sldId="266"/>
            <ac:spMk id="3" creationId="{85073525-6134-49B0-A970-0C34AF7376B1}"/>
          </ac:spMkLst>
        </pc:spChg>
        <pc:picChg chg="add mod">
          <ac:chgData name="Zeini, Mariam M." userId="fb302b2c-584f-49eb-8158-f1abad9b9c62" providerId="ADAL" clId="{5A2C3B78-AFE9-4C78-81C0-0F77AF8C4893}" dt="2020-05-27T14:07:23.125" v="3506" actId="1076"/>
          <ac:picMkLst>
            <pc:docMk/>
            <pc:sldMk cId="91573636" sldId="266"/>
            <ac:picMk id="5" creationId="{9CA6103B-B21C-4B21-8714-7867B30D7F73}"/>
          </ac:picMkLst>
        </pc:picChg>
      </pc:sldChg>
      <pc:sldChg chg="modSp add modAnim">
        <pc:chgData name="Zeini, Mariam M." userId="fb302b2c-584f-49eb-8158-f1abad9b9c62" providerId="ADAL" clId="{5A2C3B78-AFE9-4C78-81C0-0F77AF8C4893}" dt="2020-05-27T13:21:53.848" v="1855" actId="20577"/>
        <pc:sldMkLst>
          <pc:docMk/>
          <pc:sldMk cId="3762365830" sldId="267"/>
        </pc:sldMkLst>
        <pc:spChg chg="mod">
          <ac:chgData name="Zeini, Mariam M." userId="fb302b2c-584f-49eb-8158-f1abad9b9c62" providerId="ADAL" clId="{5A2C3B78-AFE9-4C78-81C0-0F77AF8C4893}" dt="2020-05-27T13:09:22.135" v="10" actId="20577"/>
          <ac:spMkLst>
            <pc:docMk/>
            <pc:sldMk cId="3762365830" sldId="267"/>
            <ac:spMk id="2" creationId="{56497395-8337-4E51-9E98-5B09EDA7ADA8}"/>
          </ac:spMkLst>
        </pc:spChg>
        <pc:spChg chg="mod">
          <ac:chgData name="Zeini, Mariam M." userId="fb302b2c-584f-49eb-8158-f1abad9b9c62" providerId="ADAL" clId="{5A2C3B78-AFE9-4C78-81C0-0F77AF8C4893}" dt="2020-05-27T13:21:53.848" v="1855" actId="20577"/>
          <ac:spMkLst>
            <pc:docMk/>
            <pc:sldMk cId="3762365830" sldId="267"/>
            <ac:spMk id="3" creationId="{68AD02A8-9D16-4A7F-B41F-14706AA27F2E}"/>
          </ac:spMkLst>
        </pc:spChg>
      </pc:sldChg>
      <pc:sldChg chg="addSp delSp modSp add mod setBg setClrOvrMap">
        <pc:chgData name="Zeini, Mariam M." userId="fb302b2c-584f-49eb-8158-f1abad9b9c62" providerId="ADAL" clId="{5A2C3B78-AFE9-4C78-81C0-0F77AF8C4893}" dt="2020-05-27T14:09:57.992" v="3527" actId="20577"/>
        <pc:sldMkLst>
          <pc:docMk/>
          <pc:sldMk cId="2831154089" sldId="268"/>
        </pc:sldMkLst>
        <pc:spChg chg="mod">
          <ac:chgData name="Zeini, Mariam M." userId="fb302b2c-584f-49eb-8158-f1abad9b9c62" providerId="ADAL" clId="{5A2C3B78-AFE9-4C78-81C0-0F77AF8C4893}" dt="2020-05-27T14:09:47.044" v="3515" actId="26606"/>
          <ac:spMkLst>
            <pc:docMk/>
            <pc:sldMk cId="2831154089" sldId="268"/>
            <ac:spMk id="2" creationId="{0862483D-9A18-4B19-9CA8-2F0F754E3E9C}"/>
          </ac:spMkLst>
        </pc:spChg>
        <pc:spChg chg="add del mod">
          <ac:chgData name="Zeini, Mariam M." userId="fb302b2c-584f-49eb-8158-f1abad9b9c62" providerId="ADAL" clId="{5A2C3B78-AFE9-4C78-81C0-0F77AF8C4893}" dt="2020-05-27T14:09:47.044" v="3515" actId="26606"/>
          <ac:spMkLst>
            <pc:docMk/>
            <pc:sldMk cId="2831154089" sldId="268"/>
            <ac:spMk id="3" creationId="{125FF052-9FC1-4905-B2B2-99D32072942A}"/>
          </ac:spMkLst>
        </pc:spChg>
        <pc:spChg chg="add del">
          <ac:chgData name="Zeini, Mariam M." userId="fb302b2c-584f-49eb-8158-f1abad9b9c62" providerId="ADAL" clId="{5A2C3B78-AFE9-4C78-81C0-0F77AF8C4893}" dt="2020-05-27T14:09:46.908" v="3514" actId="26606"/>
          <ac:spMkLst>
            <pc:docMk/>
            <pc:sldMk cId="2831154089" sldId="268"/>
            <ac:spMk id="9" creationId="{125FF052-9FC1-4905-B2B2-99D32072942A}"/>
          </ac:spMkLst>
        </pc:spChg>
        <pc:spChg chg="add del">
          <ac:chgData name="Zeini, Mariam M." userId="fb302b2c-584f-49eb-8158-f1abad9b9c62" providerId="ADAL" clId="{5A2C3B78-AFE9-4C78-81C0-0F77AF8C4893}" dt="2020-05-27T14:09:46.908" v="3514" actId="26606"/>
          <ac:spMkLst>
            <pc:docMk/>
            <pc:sldMk cId="2831154089" sldId="268"/>
            <ac:spMk id="10" creationId="{9A457F22-2034-4200-B6E4-5B8372AAC226}"/>
          </ac:spMkLst>
        </pc:spChg>
        <pc:spChg chg="add del">
          <ac:chgData name="Zeini, Mariam M." userId="fb302b2c-584f-49eb-8158-f1abad9b9c62" providerId="ADAL" clId="{5A2C3B78-AFE9-4C78-81C0-0F77AF8C4893}" dt="2020-05-27T14:09:46.908" v="3514" actId="26606"/>
          <ac:spMkLst>
            <pc:docMk/>
            <pc:sldMk cId="2831154089" sldId="268"/>
            <ac:spMk id="12" creationId="{A9DA7986-F4F5-4F92-94A3-343B2D72001D}"/>
          </ac:spMkLst>
        </pc:spChg>
        <pc:spChg chg="add">
          <ac:chgData name="Zeini, Mariam M." userId="fb302b2c-584f-49eb-8158-f1abad9b9c62" providerId="ADAL" clId="{5A2C3B78-AFE9-4C78-81C0-0F77AF8C4893}" dt="2020-05-27T14:09:47.044" v="3515" actId="26606"/>
          <ac:spMkLst>
            <pc:docMk/>
            <pc:sldMk cId="2831154089" sldId="268"/>
            <ac:spMk id="13" creationId="{66A5E612-E7F8-4778-9A79-EEE1EA76EBD5}"/>
          </ac:spMkLst>
        </pc:spChg>
        <pc:spChg chg="add del">
          <ac:chgData name="Zeini, Mariam M." userId="fb302b2c-584f-49eb-8158-f1abad9b9c62" providerId="ADAL" clId="{5A2C3B78-AFE9-4C78-81C0-0F77AF8C4893}" dt="2020-05-27T14:09:46.908" v="3514" actId="26606"/>
          <ac:spMkLst>
            <pc:docMk/>
            <pc:sldMk cId="2831154089" sldId="268"/>
            <ac:spMk id="14" creationId="{428E76FD-76EE-4DE6-BBA4-EEA6E4B98CD0}"/>
          </ac:spMkLst>
        </pc:spChg>
        <pc:spChg chg="add">
          <ac:chgData name="Zeini, Mariam M." userId="fb302b2c-584f-49eb-8158-f1abad9b9c62" providerId="ADAL" clId="{5A2C3B78-AFE9-4C78-81C0-0F77AF8C4893}" dt="2020-05-27T14:09:47.044" v="3515" actId="26606"/>
          <ac:spMkLst>
            <pc:docMk/>
            <pc:sldMk cId="2831154089" sldId="268"/>
            <ac:spMk id="16" creationId="{02AA7DAC-63E3-4363-B392-928A4B435516}"/>
          </ac:spMkLst>
        </pc:spChg>
        <pc:spChg chg="add">
          <ac:chgData name="Zeini, Mariam M." userId="fb302b2c-584f-49eb-8158-f1abad9b9c62" providerId="ADAL" clId="{5A2C3B78-AFE9-4C78-81C0-0F77AF8C4893}" dt="2020-05-27T14:09:47.044" v="3515" actId="26606"/>
          <ac:spMkLst>
            <pc:docMk/>
            <pc:sldMk cId="2831154089" sldId="268"/>
            <ac:spMk id="17" creationId="{FDE7E7E2-5444-4DE5-831F-A402D84ADFF6}"/>
          </ac:spMkLst>
        </pc:spChg>
        <pc:graphicFrameChg chg="add del">
          <ac:chgData name="Zeini, Mariam M." userId="fb302b2c-584f-49eb-8158-f1abad9b9c62" providerId="ADAL" clId="{5A2C3B78-AFE9-4C78-81C0-0F77AF8C4893}" dt="2020-05-27T14:09:44.763" v="3512" actId="26606"/>
          <ac:graphicFrameMkLst>
            <pc:docMk/>
            <pc:sldMk cId="2831154089" sldId="268"/>
            <ac:graphicFrameMk id="7" creationId="{4252F02D-211D-4D6B-9607-C31C61F526D4}"/>
          </ac:graphicFrameMkLst>
        </pc:graphicFrameChg>
        <pc:graphicFrameChg chg="add mod">
          <ac:chgData name="Zeini, Mariam M." userId="fb302b2c-584f-49eb-8158-f1abad9b9c62" providerId="ADAL" clId="{5A2C3B78-AFE9-4C78-81C0-0F77AF8C4893}" dt="2020-05-27T14:09:57.992" v="3527" actId="20577"/>
          <ac:graphicFrameMkLst>
            <pc:docMk/>
            <pc:sldMk cId="2831154089" sldId="268"/>
            <ac:graphicFrameMk id="18" creationId="{FB66E3FB-7E05-42F0-955D-2201089A6C6E}"/>
          </ac:graphicFrameMkLst>
        </pc:graphicFrameChg>
        <pc:picChg chg="add del mod">
          <ac:chgData name="Zeini, Mariam M." userId="fb302b2c-584f-49eb-8158-f1abad9b9c62" providerId="ADAL" clId="{5A2C3B78-AFE9-4C78-81C0-0F77AF8C4893}" dt="2020-05-27T13:15:51.075" v="1088" actId="478"/>
          <ac:picMkLst>
            <pc:docMk/>
            <pc:sldMk cId="2831154089" sldId="268"/>
            <ac:picMk id="5" creationId="{AEFF7F81-8847-4A98-A4FE-46DE49180125}"/>
          </ac:picMkLst>
        </pc:picChg>
        <pc:picChg chg="add del">
          <ac:chgData name="Zeini, Mariam M." userId="fb302b2c-584f-49eb-8158-f1abad9b9c62" providerId="ADAL" clId="{5A2C3B78-AFE9-4C78-81C0-0F77AF8C4893}" dt="2020-05-27T13:15:59.330" v="1092"/>
          <ac:picMkLst>
            <pc:docMk/>
            <pc:sldMk cId="2831154089" sldId="268"/>
            <ac:picMk id="6" creationId="{A22FAD00-AE2D-40F5-A004-F579727AC583}"/>
          </ac:picMkLst>
        </pc:picChg>
        <pc:picChg chg="add del">
          <ac:chgData name="Zeini, Mariam M." userId="fb302b2c-584f-49eb-8158-f1abad9b9c62" providerId="ADAL" clId="{5A2C3B78-AFE9-4C78-81C0-0F77AF8C4893}" dt="2020-05-27T14:09:46.908" v="3514" actId="26606"/>
          <ac:picMkLst>
            <pc:docMk/>
            <pc:sldMk cId="2831154089" sldId="268"/>
            <ac:picMk id="11" creationId="{CCCF92E4-636B-46B3-BF2F-B83CF242D4D6}"/>
          </ac:picMkLst>
        </pc:picChg>
      </pc:sldChg>
      <pc:sldChg chg="addSp modSp add mod ord setBg modAnim">
        <pc:chgData name="Zeini, Mariam M." userId="fb302b2c-584f-49eb-8158-f1abad9b9c62" providerId="ADAL" clId="{5A2C3B78-AFE9-4C78-81C0-0F77AF8C4893}" dt="2020-05-27T13:49:18.854" v="3474" actId="1076"/>
        <pc:sldMkLst>
          <pc:docMk/>
          <pc:sldMk cId="1812465871" sldId="269"/>
        </pc:sldMkLst>
        <pc:spChg chg="mod">
          <ac:chgData name="Zeini, Mariam M." userId="fb302b2c-584f-49eb-8158-f1abad9b9c62" providerId="ADAL" clId="{5A2C3B78-AFE9-4C78-81C0-0F77AF8C4893}" dt="2020-05-27T13:18:26.197" v="1212" actId="26606"/>
          <ac:spMkLst>
            <pc:docMk/>
            <pc:sldMk cId="1812465871" sldId="269"/>
            <ac:spMk id="2" creationId="{436A3ECC-8423-4C89-8DDC-E839D4FF0107}"/>
          </ac:spMkLst>
        </pc:spChg>
        <pc:spChg chg="mod">
          <ac:chgData name="Zeini, Mariam M." userId="fb302b2c-584f-49eb-8158-f1abad9b9c62" providerId="ADAL" clId="{5A2C3B78-AFE9-4C78-81C0-0F77AF8C4893}" dt="2020-05-27T13:20:31.506" v="1654" actId="27636"/>
          <ac:spMkLst>
            <pc:docMk/>
            <pc:sldMk cId="1812465871" sldId="269"/>
            <ac:spMk id="3" creationId="{74AF2D7C-9F82-4ADE-B633-388BBFD0F945}"/>
          </ac:spMkLst>
        </pc:spChg>
        <pc:spChg chg="add mod">
          <ac:chgData name="Zeini, Mariam M." userId="fb302b2c-584f-49eb-8158-f1abad9b9c62" providerId="ADAL" clId="{5A2C3B78-AFE9-4C78-81C0-0F77AF8C4893}" dt="2020-05-27T13:49:18.854" v="3474" actId="1076"/>
          <ac:spMkLst>
            <pc:docMk/>
            <pc:sldMk cId="1812465871" sldId="269"/>
            <ac:spMk id="5" creationId="{C9788170-B9BF-47FD-B7A7-FDBEFDB2AC56}"/>
          </ac:spMkLst>
        </pc:spChg>
        <pc:spChg chg="add">
          <ac:chgData name="Zeini, Mariam M." userId="fb302b2c-584f-49eb-8158-f1abad9b9c62" providerId="ADAL" clId="{5A2C3B78-AFE9-4C78-81C0-0F77AF8C4893}" dt="2020-05-27T13:18:26.197" v="1212" actId="26606"/>
          <ac:spMkLst>
            <pc:docMk/>
            <pc:sldMk cId="1812465871" sldId="269"/>
            <ac:spMk id="9" creationId="{94DBFBD2-23B9-4007-B82F-D0C394407024}"/>
          </ac:spMkLst>
        </pc:spChg>
        <pc:picChg chg="add mod">
          <ac:chgData name="Zeini, Mariam M." userId="fb302b2c-584f-49eb-8158-f1abad9b9c62" providerId="ADAL" clId="{5A2C3B78-AFE9-4C78-81C0-0F77AF8C4893}" dt="2020-05-27T13:48:58.442" v="3471" actId="1076"/>
          <ac:picMkLst>
            <pc:docMk/>
            <pc:sldMk cId="1812465871" sldId="269"/>
            <ac:picMk id="4" creationId="{0268BBF1-7D9F-4137-8553-F8A78C79281B}"/>
          </ac:picMkLst>
        </pc:picChg>
      </pc:sldChg>
      <pc:sldChg chg="modSp add">
        <pc:chgData name="Zeini, Mariam M." userId="fb302b2c-584f-49eb-8158-f1abad9b9c62" providerId="ADAL" clId="{5A2C3B78-AFE9-4C78-81C0-0F77AF8C4893}" dt="2020-05-27T13:25:18.018" v="2494" actId="20577"/>
        <pc:sldMkLst>
          <pc:docMk/>
          <pc:sldMk cId="1330890177" sldId="270"/>
        </pc:sldMkLst>
        <pc:spChg chg="mod">
          <ac:chgData name="Zeini, Mariam M." userId="fb302b2c-584f-49eb-8158-f1abad9b9c62" providerId="ADAL" clId="{5A2C3B78-AFE9-4C78-81C0-0F77AF8C4893}" dt="2020-05-27T13:23:46.538" v="2250" actId="20577"/>
          <ac:spMkLst>
            <pc:docMk/>
            <pc:sldMk cId="1330890177" sldId="270"/>
            <ac:spMk id="2" creationId="{3AA7335C-D9C5-449E-BFEF-C8A76C0A541F}"/>
          </ac:spMkLst>
        </pc:spChg>
        <pc:spChg chg="mod">
          <ac:chgData name="Zeini, Mariam M." userId="fb302b2c-584f-49eb-8158-f1abad9b9c62" providerId="ADAL" clId="{5A2C3B78-AFE9-4C78-81C0-0F77AF8C4893}" dt="2020-05-27T13:25:18.018" v="2494" actId="20577"/>
          <ac:spMkLst>
            <pc:docMk/>
            <pc:sldMk cId="1330890177" sldId="270"/>
            <ac:spMk id="3" creationId="{3C3B9124-0A78-474B-8CD2-4D2D221CC4C0}"/>
          </ac:spMkLst>
        </pc:spChg>
      </pc:sldChg>
      <pc:sldChg chg="modSp add">
        <pc:chgData name="Zeini, Mariam M." userId="fb302b2c-584f-49eb-8158-f1abad9b9c62" providerId="ADAL" clId="{5A2C3B78-AFE9-4C78-81C0-0F77AF8C4893}" dt="2020-05-27T13:45:52.628" v="3425" actId="20577"/>
        <pc:sldMkLst>
          <pc:docMk/>
          <pc:sldMk cId="1159952711" sldId="271"/>
        </pc:sldMkLst>
        <pc:spChg chg="mod">
          <ac:chgData name="Zeini, Mariam M." userId="fb302b2c-584f-49eb-8158-f1abad9b9c62" providerId="ADAL" clId="{5A2C3B78-AFE9-4C78-81C0-0F77AF8C4893}" dt="2020-05-27T13:25:31.005" v="2526" actId="20577"/>
          <ac:spMkLst>
            <pc:docMk/>
            <pc:sldMk cId="1159952711" sldId="271"/>
            <ac:spMk id="2" creationId="{145EE730-4CB6-4522-9738-E4798BD2D150}"/>
          </ac:spMkLst>
        </pc:spChg>
        <pc:spChg chg="mod">
          <ac:chgData name="Zeini, Mariam M." userId="fb302b2c-584f-49eb-8158-f1abad9b9c62" providerId="ADAL" clId="{5A2C3B78-AFE9-4C78-81C0-0F77AF8C4893}" dt="2020-05-27T13:45:52.628" v="3425" actId="20577"/>
          <ac:spMkLst>
            <pc:docMk/>
            <pc:sldMk cId="1159952711" sldId="271"/>
            <ac:spMk id="3" creationId="{1D036747-956D-4F01-9A97-1F9501CCD6B4}"/>
          </ac:spMkLst>
        </pc:spChg>
      </pc:sldChg>
      <pc:sldChg chg="addSp delSp modSp add mod setBg setClrOvrMap">
        <pc:chgData name="Zeini, Mariam M." userId="fb302b2c-584f-49eb-8158-f1abad9b9c62" providerId="ADAL" clId="{5A2C3B78-AFE9-4C78-81C0-0F77AF8C4893}" dt="2020-05-27T13:46:18.818" v="3430" actId="26606"/>
        <pc:sldMkLst>
          <pc:docMk/>
          <pc:sldMk cId="1246439971" sldId="272"/>
        </pc:sldMkLst>
        <pc:spChg chg="mod">
          <ac:chgData name="Zeini, Mariam M." userId="fb302b2c-584f-49eb-8158-f1abad9b9c62" providerId="ADAL" clId="{5A2C3B78-AFE9-4C78-81C0-0F77AF8C4893}" dt="2020-05-27T13:46:18.818" v="3430" actId="26606"/>
          <ac:spMkLst>
            <pc:docMk/>
            <pc:sldMk cId="1246439971" sldId="272"/>
            <ac:spMk id="2" creationId="{CA2180B1-484F-42F9-B34E-F2EEF81A9585}"/>
          </ac:spMkLst>
        </pc:spChg>
        <pc:spChg chg="add del mod">
          <ac:chgData name="Zeini, Mariam M." userId="fb302b2c-584f-49eb-8158-f1abad9b9c62" providerId="ADAL" clId="{5A2C3B78-AFE9-4C78-81C0-0F77AF8C4893}" dt="2020-05-27T13:46:18.818" v="3430" actId="26606"/>
          <ac:spMkLst>
            <pc:docMk/>
            <pc:sldMk cId="1246439971" sldId="272"/>
            <ac:spMk id="3" creationId="{031BE136-AFF5-40D2-A4BE-3815CEC0CDAE}"/>
          </ac:spMkLst>
        </pc:spChg>
        <pc:spChg chg="add del">
          <ac:chgData name="Zeini, Mariam M." userId="fb302b2c-584f-49eb-8158-f1abad9b9c62" providerId="ADAL" clId="{5A2C3B78-AFE9-4C78-81C0-0F77AF8C4893}" dt="2020-05-27T13:46:18.779" v="3429" actId="26606"/>
          <ac:spMkLst>
            <pc:docMk/>
            <pc:sldMk cId="1246439971" sldId="272"/>
            <ac:spMk id="9" creationId="{903EC245-C9B2-41DB-AC99-41DB7FC148D7}"/>
          </ac:spMkLst>
        </pc:spChg>
        <pc:spChg chg="add del">
          <ac:chgData name="Zeini, Mariam M." userId="fb302b2c-584f-49eb-8158-f1abad9b9c62" providerId="ADAL" clId="{5A2C3B78-AFE9-4C78-81C0-0F77AF8C4893}" dt="2020-05-27T13:46:18.779" v="3429" actId="26606"/>
          <ac:spMkLst>
            <pc:docMk/>
            <pc:sldMk cId="1246439971" sldId="272"/>
            <ac:spMk id="11" creationId="{DD006CB6-41D0-433B-A9A4-C3C0695FD141}"/>
          </ac:spMkLst>
        </pc:spChg>
        <pc:spChg chg="add del">
          <ac:chgData name="Zeini, Mariam M." userId="fb302b2c-584f-49eb-8158-f1abad9b9c62" providerId="ADAL" clId="{5A2C3B78-AFE9-4C78-81C0-0F77AF8C4893}" dt="2020-05-27T13:46:18.779" v="3429" actId="26606"/>
          <ac:spMkLst>
            <pc:docMk/>
            <pc:sldMk cId="1246439971" sldId="272"/>
            <ac:spMk id="13" creationId="{6B085380-27CE-4E71-AA77-81E6A0399166}"/>
          </ac:spMkLst>
        </pc:spChg>
        <pc:spChg chg="add">
          <ac:chgData name="Zeini, Mariam M." userId="fb302b2c-584f-49eb-8158-f1abad9b9c62" providerId="ADAL" clId="{5A2C3B78-AFE9-4C78-81C0-0F77AF8C4893}" dt="2020-05-27T13:46:18.818" v="3430" actId="26606"/>
          <ac:spMkLst>
            <pc:docMk/>
            <pc:sldMk cId="1246439971" sldId="272"/>
            <ac:spMk id="15" creationId="{903EC245-C9B2-41DB-AC99-41DB7FC148D7}"/>
          </ac:spMkLst>
        </pc:spChg>
        <pc:spChg chg="add">
          <ac:chgData name="Zeini, Mariam M." userId="fb302b2c-584f-49eb-8158-f1abad9b9c62" providerId="ADAL" clId="{5A2C3B78-AFE9-4C78-81C0-0F77AF8C4893}" dt="2020-05-27T13:46:18.818" v="3430" actId="26606"/>
          <ac:spMkLst>
            <pc:docMk/>
            <pc:sldMk cId="1246439971" sldId="272"/>
            <ac:spMk id="16" creationId="{DD006CB6-41D0-433B-A9A4-C3C0695FD141}"/>
          </ac:spMkLst>
        </pc:spChg>
        <pc:spChg chg="add">
          <ac:chgData name="Zeini, Mariam M." userId="fb302b2c-584f-49eb-8158-f1abad9b9c62" providerId="ADAL" clId="{5A2C3B78-AFE9-4C78-81C0-0F77AF8C4893}" dt="2020-05-27T13:46:18.818" v="3430" actId="26606"/>
          <ac:spMkLst>
            <pc:docMk/>
            <pc:sldMk cId="1246439971" sldId="272"/>
            <ac:spMk id="17" creationId="{6B085380-27CE-4E71-AA77-81E6A0399166}"/>
          </ac:spMkLst>
        </pc:spChg>
        <pc:graphicFrameChg chg="add del">
          <ac:chgData name="Zeini, Mariam M." userId="fb302b2c-584f-49eb-8158-f1abad9b9c62" providerId="ADAL" clId="{5A2C3B78-AFE9-4C78-81C0-0F77AF8C4893}" dt="2020-05-27T13:46:11.206" v="3427" actId="26606"/>
          <ac:graphicFrameMkLst>
            <pc:docMk/>
            <pc:sldMk cId="1246439971" sldId="272"/>
            <ac:graphicFrameMk id="5" creationId="{1732FA6D-F537-46D1-9BE5-193D30D55479}"/>
          </ac:graphicFrameMkLst>
        </pc:graphicFrameChg>
        <pc:graphicFrameChg chg="add del">
          <ac:chgData name="Zeini, Mariam M." userId="fb302b2c-584f-49eb-8158-f1abad9b9c62" providerId="ADAL" clId="{5A2C3B78-AFE9-4C78-81C0-0F77AF8C4893}" dt="2020-05-27T13:46:18.779" v="3429" actId="26606"/>
          <ac:graphicFrameMkLst>
            <pc:docMk/>
            <pc:sldMk cId="1246439971" sldId="272"/>
            <ac:graphicFrameMk id="7" creationId="{33D9E57B-F836-496C-9216-B0E9E103F56E}"/>
          </ac:graphicFrameMkLst>
        </pc:graphicFrameChg>
        <pc:graphicFrameChg chg="add">
          <ac:chgData name="Zeini, Mariam M." userId="fb302b2c-584f-49eb-8158-f1abad9b9c62" providerId="ADAL" clId="{5A2C3B78-AFE9-4C78-81C0-0F77AF8C4893}" dt="2020-05-27T13:46:18.818" v="3430" actId="26606"/>
          <ac:graphicFrameMkLst>
            <pc:docMk/>
            <pc:sldMk cId="1246439971" sldId="272"/>
            <ac:graphicFrameMk id="18" creationId="{8A1D93BA-4FDC-49BB-B0BC-950E0141B1D1}"/>
          </ac:graphicFrameMkLst>
        </pc:graphicFrameChg>
      </pc:sldChg>
      <pc:sldChg chg="modSp add">
        <pc:chgData name="Zeini, Mariam M." userId="fb302b2c-584f-49eb-8158-f1abad9b9c62" providerId="ADAL" clId="{5A2C3B78-AFE9-4C78-81C0-0F77AF8C4893}" dt="2020-05-27T14:17:35.045" v="3819" actId="20577"/>
        <pc:sldMkLst>
          <pc:docMk/>
          <pc:sldMk cId="3601858726" sldId="273"/>
        </pc:sldMkLst>
        <pc:spChg chg="mod">
          <ac:chgData name="Zeini, Mariam M." userId="fb302b2c-584f-49eb-8158-f1abad9b9c62" providerId="ADAL" clId="{5A2C3B78-AFE9-4C78-81C0-0F77AF8C4893}" dt="2020-05-27T13:47:00.440" v="3469" actId="20577"/>
          <ac:spMkLst>
            <pc:docMk/>
            <pc:sldMk cId="3601858726" sldId="273"/>
            <ac:spMk id="2" creationId="{AE2C4300-592D-4494-9642-D91AFCE6ADB5}"/>
          </ac:spMkLst>
        </pc:spChg>
        <pc:spChg chg="mod">
          <ac:chgData name="Zeini, Mariam M." userId="fb302b2c-584f-49eb-8158-f1abad9b9c62" providerId="ADAL" clId="{5A2C3B78-AFE9-4C78-81C0-0F77AF8C4893}" dt="2020-05-27T14:17:35.045" v="3819" actId="20577"/>
          <ac:spMkLst>
            <pc:docMk/>
            <pc:sldMk cId="3601858726" sldId="273"/>
            <ac:spMk id="3" creationId="{4ACB2C80-D679-42E4-AA55-C6543CB647F5}"/>
          </ac:spMkLst>
        </pc:spChg>
      </pc:sldChg>
      <pc:sldChg chg="modSp add del">
        <pc:chgData name="Zeini, Mariam M." userId="fb302b2c-584f-49eb-8158-f1abad9b9c62" providerId="ADAL" clId="{5A2C3B78-AFE9-4C78-81C0-0F77AF8C4893}" dt="2020-05-27T14:16:15.940" v="3678" actId="2696"/>
        <pc:sldMkLst>
          <pc:docMk/>
          <pc:sldMk cId="586123565" sldId="274"/>
        </pc:sldMkLst>
        <pc:spChg chg="mod">
          <ac:chgData name="Zeini, Mariam M." userId="fb302b2c-584f-49eb-8158-f1abad9b9c62" providerId="ADAL" clId="{5A2C3B78-AFE9-4C78-81C0-0F77AF8C4893}" dt="2020-05-27T14:15:40.085" v="3670" actId="20577"/>
          <ac:spMkLst>
            <pc:docMk/>
            <pc:sldMk cId="586123565" sldId="274"/>
            <ac:spMk id="2" creationId="{5C6DEFA6-5DF6-47CB-B5FF-E1933D87440C}"/>
          </ac:spMkLst>
        </pc:spChg>
      </pc:sldChg>
      <pc:sldChg chg="addSp delSp modSp add del">
        <pc:chgData name="Zeini, Mariam M." userId="fb302b2c-584f-49eb-8158-f1abad9b9c62" providerId="ADAL" clId="{5A2C3B78-AFE9-4C78-81C0-0F77AF8C4893}" dt="2020-05-27T14:03:42.442" v="3491" actId="2696"/>
        <pc:sldMkLst>
          <pc:docMk/>
          <pc:sldMk cId="1951994266" sldId="274"/>
        </pc:sldMkLst>
        <pc:spChg chg="add mod">
          <ac:chgData name="Zeini, Mariam M." userId="fb302b2c-584f-49eb-8158-f1abad9b9c62" providerId="ADAL" clId="{5A2C3B78-AFE9-4C78-81C0-0F77AF8C4893}" dt="2020-05-27T13:55:42.999" v="3489" actId="1076"/>
          <ac:spMkLst>
            <pc:docMk/>
            <pc:sldMk cId="1951994266" sldId="274"/>
            <ac:spMk id="5" creationId="{1920195B-8EDF-4702-82D8-E419C8F01E36}"/>
          </ac:spMkLst>
        </pc:spChg>
        <pc:picChg chg="add del">
          <ac:chgData name="Zeini, Mariam M." userId="fb302b2c-584f-49eb-8158-f1abad9b9c62" providerId="ADAL" clId="{5A2C3B78-AFE9-4C78-81C0-0F77AF8C4893}" dt="2020-05-27T14:03:40.807" v="3490"/>
          <ac:picMkLst>
            <pc:docMk/>
            <pc:sldMk cId="1951994266" sldId="274"/>
            <ac:picMk id="4" creationId="{B96F623A-2EA5-4913-B399-178B55A1BA6B}"/>
          </ac:picMkLst>
        </pc:picChg>
      </pc:sldChg>
      <pc:sldChg chg="modSp add">
        <pc:chgData name="Zeini, Mariam M." userId="fb302b2c-584f-49eb-8158-f1abad9b9c62" providerId="ADAL" clId="{5A2C3B78-AFE9-4C78-81C0-0F77AF8C4893}" dt="2020-05-27T14:16:11.703" v="3677" actId="1076"/>
        <pc:sldMkLst>
          <pc:docMk/>
          <pc:sldMk cId="0" sldId="330"/>
        </pc:sldMkLst>
        <pc:spChg chg="mod">
          <ac:chgData name="Zeini, Mariam M." userId="fb302b2c-584f-49eb-8158-f1abad9b9c62" providerId="ADAL" clId="{5A2C3B78-AFE9-4C78-81C0-0F77AF8C4893}" dt="2020-05-27T14:16:08.388" v="3676" actId="1076"/>
          <ac:spMkLst>
            <pc:docMk/>
            <pc:sldMk cId="0" sldId="330"/>
            <ac:spMk id="2" creationId="{B5F7BE6B-31EC-4EE5-B311-AE694B44CD0D}"/>
          </ac:spMkLst>
        </pc:spChg>
        <pc:spChg chg="mod">
          <ac:chgData name="Zeini, Mariam M." userId="fb302b2c-584f-49eb-8158-f1abad9b9c62" providerId="ADAL" clId="{5A2C3B78-AFE9-4C78-81C0-0F77AF8C4893}" dt="2020-05-27T14:16:11.703" v="3677" actId="1076"/>
          <ac:spMkLst>
            <pc:docMk/>
            <pc:sldMk cId="0" sldId="330"/>
            <ac:spMk id="20483" creationId="{5E2C850E-076A-46F0-B200-AD7B73C5855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B8BF6-3A92-4CD3-A030-441AD4D3BDC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8F3DEB82-C896-4283-9E34-715AC0423DB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Review the initial assessment of a patient in respiratory distress</a:t>
          </a:r>
        </a:p>
      </dgm:t>
    </dgm:pt>
    <dgm:pt modelId="{BE9C74F0-95FC-4FA5-8CE7-0EF1E0557577}" type="parTrans" cxnId="{1986A424-E5C8-4608-841C-961A83B609C8}">
      <dgm:prSet/>
      <dgm:spPr/>
      <dgm:t>
        <a:bodyPr/>
        <a:lstStyle/>
        <a:p>
          <a:endParaRPr lang="en-US"/>
        </a:p>
      </dgm:t>
    </dgm:pt>
    <dgm:pt modelId="{6AEE8509-041D-46ED-A3A9-5FF5CA373D34}" type="sibTrans" cxnId="{1986A424-E5C8-4608-841C-961A83B609C8}">
      <dgm:prSet/>
      <dgm:spPr/>
      <dgm:t>
        <a:bodyPr/>
        <a:lstStyle/>
        <a:p>
          <a:endParaRPr lang="en-US"/>
        </a:p>
      </dgm:t>
    </dgm:pt>
    <dgm:pt modelId="{B383CD13-93FC-4362-8D40-33A75369F32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Review management of specific causes of respiratory distress</a:t>
          </a:r>
        </a:p>
      </dgm:t>
    </dgm:pt>
    <dgm:pt modelId="{39258E55-07DB-4800-8A7D-414892EE61EB}" type="parTrans" cxnId="{23B1DEA3-CD9A-4031-B53B-D66C603467B2}">
      <dgm:prSet/>
      <dgm:spPr/>
      <dgm:t>
        <a:bodyPr/>
        <a:lstStyle/>
        <a:p>
          <a:endParaRPr lang="en-US"/>
        </a:p>
      </dgm:t>
    </dgm:pt>
    <dgm:pt modelId="{EDA472FE-04C1-443A-A955-C89B88489844}" type="sibTrans" cxnId="{23B1DEA3-CD9A-4031-B53B-D66C603467B2}">
      <dgm:prSet/>
      <dgm:spPr/>
      <dgm:t>
        <a:bodyPr/>
        <a:lstStyle/>
        <a:p>
          <a:endParaRPr lang="en-US"/>
        </a:p>
      </dgm:t>
    </dgm:pt>
    <dgm:pt modelId="{A9B60A1B-59E4-40EB-8643-5E36D6B50C5F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70EB8B92-046D-42DF-9571-23FC46E602DD}" type="parTrans" cxnId="{70D36FF5-2591-4ACD-9BEF-CDDCB8E093C5}">
      <dgm:prSet/>
      <dgm:spPr/>
      <dgm:t>
        <a:bodyPr/>
        <a:lstStyle/>
        <a:p>
          <a:endParaRPr lang="en-US"/>
        </a:p>
      </dgm:t>
    </dgm:pt>
    <dgm:pt modelId="{4468F571-D0BD-4918-88E4-1258432D29F9}" type="sibTrans" cxnId="{70D36FF5-2591-4ACD-9BEF-CDDCB8E093C5}">
      <dgm:prSet/>
      <dgm:spPr/>
      <dgm:t>
        <a:bodyPr/>
        <a:lstStyle/>
        <a:p>
          <a:endParaRPr lang="en-US"/>
        </a:p>
      </dgm:t>
    </dgm:pt>
    <dgm:pt modelId="{52C2A954-CADE-46F1-894F-2C48D2046325}" type="pres">
      <dgm:prSet presAssocID="{441B8BF6-3A92-4CD3-A030-441AD4D3BDC6}" presName="root" presStyleCnt="0">
        <dgm:presLayoutVars>
          <dgm:dir/>
          <dgm:resizeHandles val="exact"/>
        </dgm:presLayoutVars>
      </dgm:prSet>
      <dgm:spPr/>
    </dgm:pt>
    <dgm:pt modelId="{1AA47A61-13D6-4372-8440-B007BA9C97ED}" type="pres">
      <dgm:prSet presAssocID="{8F3DEB82-C896-4283-9E34-715AC0423DB3}" presName="compNode" presStyleCnt="0"/>
      <dgm:spPr/>
    </dgm:pt>
    <dgm:pt modelId="{E65EE367-0772-409D-8D1A-EEE53507E469}" type="pres">
      <dgm:prSet presAssocID="{8F3DEB82-C896-4283-9E34-715AC0423DB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000DC82-4EB6-4DD6-83BA-CB9C093D7C2A}" type="pres">
      <dgm:prSet presAssocID="{8F3DEB82-C896-4283-9E34-715AC0423DB3}" presName="iconSpace" presStyleCnt="0"/>
      <dgm:spPr/>
    </dgm:pt>
    <dgm:pt modelId="{55F4809B-396C-4BB8-BB0D-72CE9785D31E}" type="pres">
      <dgm:prSet presAssocID="{8F3DEB82-C896-4283-9E34-715AC0423DB3}" presName="parTx" presStyleLbl="revTx" presStyleIdx="0" presStyleCnt="4">
        <dgm:presLayoutVars>
          <dgm:chMax val="0"/>
          <dgm:chPref val="0"/>
        </dgm:presLayoutVars>
      </dgm:prSet>
      <dgm:spPr/>
    </dgm:pt>
    <dgm:pt modelId="{EC9ACD9C-7C13-4F51-A2C3-2CA93840C32C}" type="pres">
      <dgm:prSet presAssocID="{8F3DEB82-C896-4283-9E34-715AC0423DB3}" presName="txSpace" presStyleCnt="0"/>
      <dgm:spPr/>
    </dgm:pt>
    <dgm:pt modelId="{DF427325-7054-474D-8E94-CC2DEA3EC00E}" type="pres">
      <dgm:prSet presAssocID="{8F3DEB82-C896-4283-9E34-715AC0423DB3}" presName="desTx" presStyleLbl="revTx" presStyleIdx="1" presStyleCnt="4">
        <dgm:presLayoutVars/>
      </dgm:prSet>
      <dgm:spPr/>
    </dgm:pt>
    <dgm:pt modelId="{0F71489E-A631-4AA4-984C-5835662E8B29}" type="pres">
      <dgm:prSet presAssocID="{6AEE8509-041D-46ED-A3A9-5FF5CA373D34}" presName="sibTrans" presStyleCnt="0"/>
      <dgm:spPr/>
    </dgm:pt>
    <dgm:pt modelId="{BF65FD68-7F21-41BE-A242-825158C624D9}" type="pres">
      <dgm:prSet presAssocID="{B383CD13-93FC-4362-8D40-33A75369F32D}" presName="compNode" presStyleCnt="0"/>
      <dgm:spPr/>
    </dgm:pt>
    <dgm:pt modelId="{ECF0F39A-A9FD-4E3F-A6B1-43DDADEC8EC6}" type="pres">
      <dgm:prSet presAssocID="{B383CD13-93FC-4362-8D40-33A75369F32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563BA24A-11A2-4160-878B-F1F40B1CB575}" type="pres">
      <dgm:prSet presAssocID="{B383CD13-93FC-4362-8D40-33A75369F32D}" presName="iconSpace" presStyleCnt="0"/>
      <dgm:spPr/>
    </dgm:pt>
    <dgm:pt modelId="{CB9A76DB-7236-4C77-B219-D4FC4FC698F8}" type="pres">
      <dgm:prSet presAssocID="{B383CD13-93FC-4362-8D40-33A75369F32D}" presName="parTx" presStyleLbl="revTx" presStyleIdx="2" presStyleCnt="4">
        <dgm:presLayoutVars>
          <dgm:chMax val="0"/>
          <dgm:chPref val="0"/>
        </dgm:presLayoutVars>
      </dgm:prSet>
      <dgm:spPr/>
    </dgm:pt>
    <dgm:pt modelId="{6A5E340A-64E8-4BE3-A0A8-6DA52C312AF8}" type="pres">
      <dgm:prSet presAssocID="{B383CD13-93FC-4362-8D40-33A75369F32D}" presName="txSpace" presStyleCnt="0"/>
      <dgm:spPr/>
    </dgm:pt>
    <dgm:pt modelId="{6A9BB3B7-C1D3-42D0-AA0E-479076F1C488}" type="pres">
      <dgm:prSet presAssocID="{B383CD13-93FC-4362-8D40-33A75369F32D}" presName="desTx" presStyleLbl="revTx" presStyleIdx="3" presStyleCnt="4">
        <dgm:presLayoutVars/>
      </dgm:prSet>
      <dgm:spPr/>
    </dgm:pt>
  </dgm:ptLst>
  <dgm:cxnLst>
    <dgm:cxn modelId="{4B0EBB01-905B-491A-AC32-7C9F82C683B6}" type="presOf" srcId="{441B8BF6-3A92-4CD3-A030-441AD4D3BDC6}" destId="{52C2A954-CADE-46F1-894F-2C48D2046325}" srcOrd="0" destOrd="0" presId="urn:microsoft.com/office/officeart/2018/2/layout/IconLabelDescriptionList"/>
    <dgm:cxn modelId="{1986A424-E5C8-4608-841C-961A83B609C8}" srcId="{441B8BF6-3A92-4CD3-A030-441AD4D3BDC6}" destId="{8F3DEB82-C896-4283-9E34-715AC0423DB3}" srcOrd="0" destOrd="0" parTransId="{BE9C74F0-95FC-4FA5-8CE7-0EF1E0557577}" sibTransId="{6AEE8509-041D-46ED-A3A9-5FF5CA373D34}"/>
    <dgm:cxn modelId="{633FB36B-3E3D-422F-8FA5-FBB20BB13336}" type="presOf" srcId="{A9B60A1B-59E4-40EB-8643-5E36D6B50C5F}" destId="{6A9BB3B7-C1D3-42D0-AA0E-479076F1C488}" srcOrd="0" destOrd="0" presId="urn:microsoft.com/office/officeart/2018/2/layout/IconLabelDescriptionList"/>
    <dgm:cxn modelId="{B654796E-94EE-453D-8D84-B8D77968B746}" type="presOf" srcId="{8F3DEB82-C896-4283-9E34-715AC0423DB3}" destId="{55F4809B-396C-4BB8-BB0D-72CE9785D31E}" srcOrd="0" destOrd="0" presId="urn:microsoft.com/office/officeart/2018/2/layout/IconLabelDescriptionList"/>
    <dgm:cxn modelId="{C115078B-F2F2-42E3-A782-6AB00C1433B4}" type="presOf" srcId="{B383CD13-93FC-4362-8D40-33A75369F32D}" destId="{CB9A76DB-7236-4C77-B219-D4FC4FC698F8}" srcOrd="0" destOrd="0" presId="urn:microsoft.com/office/officeart/2018/2/layout/IconLabelDescriptionList"/>
    <dgm:cxn modelId="{23B1DEA3-CD9A-4031-B53B-D66C603467B2}" srcId="{441B8BF6-3A92-4CD3-A030-441AD4D3BDC6}" destId="{B383CD13-93FC-4362-8D40-33A75369F32D}" srcOrd="1" destOrd="0" parTransId="{39258E55-07DB-4800-8A7D-414892EE61EB}" sibTransId="{EDA472FE-04C1-443A-A955-C89B88489844}"/>
    <dgm:cxn modelId="{70D36FF5-2591-4ACD-9BEF-CDDCB8E093C5}" srcId="{B383CD13-93FC-4362-8D40-33A75369F32D}" destId="{A9B60A1B-59E4-40EB-8643-5E36D6B50C5F}" srcOrd="0" destOrd="0" parTransId="{70EB8B92-046D-42DF-9571-23FC46E602DD}" sibTransId="{4468F571-D0BD-4918-88E4-1258432D29F9}"/>
    <dgm:cxn modelId="{03E29D4B-98C3-42E2-8392-C942D14A40C9}" type="presParOf" srcId="{52C2A954-CADE-46F1-894F-2C48D2046325}" destId="{1AA47A61-13D6-4372-8440-B007BA9C97ED}" srcOrd="0" destOrd="0" presId="urn:microsoft.com/office/officeart/2018/2/layout/IconLabelDescriptionList"/>
    <dgm:cxn modelId="{9B350DEA-C24C-41A1-AC8B-C63B45F72CFD}" type="presParOf" srcId="{1AA47A61-13D6-4372-8440-B007BA9C97ED}" destId="{E65EE367-0772-409D-8D1A-EEE53507E469}" srcOrd="0" destOrd="0" presId="urn:microsoft.com/office/officeart/2018/2/layout/IconLabelDescriptionList"/>
    <dgm:cxn modelId="{39E879AF-3BA3-4E85-B8D0-4A7AA49E7658}" type="presParOf" srcId="{1AA47A61-13D6-4372-8440-B007BA9C97ED}" destId="{E000DC82-4EB6-4DD6-83BA-CB9C093D7C2A}" srcOrd="1" destOrd="0" presId="urn:microsoft.com/office/officeart/2018/2/layout/IconLabelDescriptionList"/>
    <dgm:cxn modelId="{58568936-6672-442B-AA1D-EE2DF48A0290}" type="presParOf" srcId="{1AA47A61-13D6-4372-8440-B007BA9C97ED}" destId="{55F4809B-396C-4BB8-BB0D-72CE9785D31E}" srcOrd="2" destOrd="0" presId="urn:microsoft.com/office/officeart/2018/2/layout/IconLabelDescriptionList"/>
    <dgm:cxn modelId="{CBA67BEE-9744-47FF-9567-A77B5AEC1749}" type="presParOf" srcId="{1AA47A61-13D6-4372-8440-B007BA9C97ED}" destId="{EC9ACD9C-7C13-4F51-A2C3-2CA93840C32C}" srcOrd="3" destOrd="0" presId="urn:microsoft.com/office/officeart/2018/2/layout/IconLabelDescriptionList"/>
    <dgm:cxn modelId="{4A84D2C6-E5C8-4587-BB89-22621E05ADF4}" type="presParOf" srcId="{1AA47A61-13D6-4372-8440-B007BA9C97ED}" destId="{DF427325-7054-474D-8E94-CC2DEA3EC00E}" srcOrd="4" destOrd="0" presId="urn:microsoft.com/office/officeart/2018/2/layout/IconLabelDescriptionList"/>
    <dgm:cxn modelId="{E3E5F202-4433-4A80-A8AF-B22CBEEA3D94}" type="presParOf" srcId="{52C2A954-CADE-46F1-894F-2C48D2046325}" destId="{0F71489E-A631-4AA4-984C-5835662E8B29}" srcOrd="1" destOrd="0" presId="urn:microsoft.com/office/officeart/2018/2/layout/IconLabelDescriptionList"/>
    <dgm:cxn modelId="{52B633E6-17BA-45E0-BE63-33CF4B52BD70}" type="presParOf" srcId="{52C2A954-CADE-46F1-894F-2C48D2046325}" destId="{BF65FD68-7F21-41BE-A242-825158C624D9}" srcOrd="2" destOrd="0" presId="urn:microsoft.com/office/officeart/2018/2/layout/IconLabelDescriptionList"/>
    <dgm:cxn modelId="{090A0603-2B25-411D-B2DD-9B0CA7EDC8E4}" type="presParOf" srcId="{BF65FD68-7F21-41BE-A242-825158C624D9}" destId="{ECF0F39A-A9FD-4E3F-A6B1-43DDADEC8EC6}" srcOrd="0" destOrd="0" presId="urn:microsoft.com/office/officeart/2018/2/layout/IconLabelDescriptionList"/>
    <dgm:cxn modelId="{E65BD611-4D51-43B2-8AA1-BC577AAC65E0}" type="presParOf" srcId="{BF65FD68-7F21-41BE-A242-825158C624D9}" destId="{563BA24A-11A2-4160-878B-F1F40B1CB575}" srcOrd="1" destOrd="0" presId="urn:microsoft.com/office/officeart/2018/2/layout/IconLabelDescriptionList"/>
    <dgm:cxn modelId="{1C71FF10-2383-43CB-9803-E1CDE29821A4}" type="presParOf" srcId="{BF65FD68-7F21-41BE-A242-825158C624D9}" destId="{CB9A76DB-7236-4C77-B219-D4FC4FC698F8}" srcOrd="2" destOrd="0" presId="urn:microsoft.com/office/officeart/2018/2/layout/IconLabelDescriptionList"/>
    <dgm:cxn modelId="{C900D812-52EE-414E-A519-8221D9C129B6}" type="presParOf" srcId="{BF65FD68-7F21-41BE-A242-825158C624D9}" destId="{6A5E340A-64E8-4BE3-A0A8-6DA52C312AF8}" srcOrd="3" destOrd="0" presId="urn:microsoft.com/office/officeart/2018/2/layout/IconLabelDescriptionList"/>
    <dgm:cxn modelId="{08E2A7D5-7FAE-4B9F-8251-CAEB87689273}" type="presParOf" srcId="{BF65FD68-7F21-41BE-A242-825158C624D9}" destId="{6A9BB3B7-C1D3-42D0-AA0E-479076F1C48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86163-2C67-49D2-88FE-EE46B37D277B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8335E5-F302-46A5-8C16-4BE997FBDB77}">
      <dgm:prSet/>
      <dgm:spPr/>
      <dgm:t>
        <a:bodyPr/>
        <a:lstStyle/>
        <a:p>
          <a:r>
            <a:rPr lang="en-US"/>
            <a:t>1. AIRWAY: </a:t>
          </a:r>
        </a:p>
      </dgm:t>
    </dgm:pt>
    <dgm:pt modelId="{6716C1A2-524C-4753-B70B-82E34E31AADC}" type="parTrans" cxnId="{45AF3531-28A3-4E77-A105-F244314BD56A}">
      <dgm:prSet/>
      <dgm:spPr/>
      <dgm:t>
        <a:bodyPr/>
        <a:lstStyle/>
        <a:p>
          <a:endParaRPr lang="en-US"/>
        </a:p>
      </dgm:t>
    </dgm:pt>
    <dgm:pt modelId="{1D46811B-769C-4623-9F95-531390AEF002}" type="sibTrans" cxnId="{45AF3531-28A3-4E77-A105-F244314BD56A}">
      <dgm:prSet/>
      <dgm:spPr/>
      <dgm:t>
        <a:bodyPr/>
        <a:lstStyle/>
        <a:p>
          <a:endParaRPr lang="en-US"/>
        </a:p>
      </dgm:t>
    </dgm:pt>
    <dgm:pt modelId="{6DBD5EF0-BE22-4A0D-84F8-DBBC6482B30F}">
      <dgm:prSet/>
      <dgm:spPr/>
      <dgm:t>
        <a:bodyPr/>
        <a:lstStyle/>
        <a:p>
          <a:r>
            <a:rPr lang="en-US"/>
            <a:t>Optimize patient position (make sure they are not hyperextended or hyperflexed, open airway)</a:t>
          </a:r>
        </a:p>
      </dgm:t>
    </dgm:pt>
    <dgm:pt modelId="{9DB8CA60-3859-44F5-97D4-C5F3CE80AC3A}" type="parTrans" cxnId="{D030C540-4CBD-4380-BE0E-2BCE456FA69F}">
      <dgm:prSet/>
      <dgm:spPr/>
      <dgm:t>
        <a:bodyPr/>
        <a:lstStyle/>
        <a:p>
          <a:endParaRPr lang="en-US"/>
        </a:p>
      </dgm:t>
    </dgm:pt>
    <dgm:pt modelId="{A4088043-B088-4553-80FF-C9EBC97A1C71}" type="sibTrans" cxnId="{D030C540-4CBD-4380-BE0E-2BCE456FA69F}">
      <dgm:prSet/>
      <dgm:spPr/>
      <dgm:t>
        <a:bodyPr/>
        <a:lstStyle/>
        <a:p>
          <a:endParaRPr lang="en-US"/>
        </a:p>
      </dgm:t>
    </dgm:pt>
    <dgm:pt modelId="{B6F4EFB1-0466-40ED-8F39-6BBC272F12A3}">
      <dgm:prSet/>
      <dgm:spPr/>
      <dgm:t>
        <a:bodyPr/>
        <a:lstStyle/>
        <a:p>
          <a:r>
            <a:rPr lang="en-US"/>
            <a:t>Suction any secretions</a:t>
          </a:r>
        </a:p>
      </dgm:t>
    </dgm:pt>
    <dgm:pt modelId="{355F44F9-5301-43D9-BCDB-0F8128C096CB}" type="parTrans" cxnId="{B10224BB-0A4C-4710-97CD-BBF7BB908CF5}">
      <dgm:prSet/>
      <dgm:spPr/>
      <dgm:t>
        <a:bodyPr/>
        <a:lstStyle/>
        <a:p>
          <a:endParaRPr lang="en-US"/>
        </a:p>
      </dgm:t>
    </dgm:pt>
    <dgm:pt modelId="{FDB363FC-7002-4EAB-8236-86431B53808C}" type="sibTrans" cxnId="{B10224BB-0A4C-4710-97CD-BBF7BB908CF5}">
      <dgm:prSet/>
      <dgm:spPr/>
      <dgm:t>
        <a:bodyPr/>
        <a:lstStyle/>
        <a:p>
          <a:endParaRPr lang="en-US"/>
        </a:p>
      </dgm:t>
    </dgm:pt>
    <dgm:pt modelId="{DD7892FB-719D-4A34-9576-034509CC8F3C}">
      <dgm:prSet/>
      <dgm:spPr/>
      <dgm:t>
        <a:bodyPr/>
        <a:lstStyle/>
        <a:p>
          <a:r>
            <a:rPr lang="en-US"/>
            <a:t>2. BREATHING: </a:t>
          </a:r>
        </a:p>
      </dgm:t>
    </dgm:pt>
    <dgm:pt modelId="{CDA28514-3A46-42E8-9265-678EE611D4E2}" type="parTrans" cxnId="{476A900A-2191-4184-8B5A-84B7103F6134}">
      <dgm:prSet/>
      <dgm:spPr/>
      <dgm:t>
        <a:bodyPr/>
        <a:lstStyle/>
        <a:p>
          <a:endParaRPr lang="en-US"/>
        </a:p>
      </dgm:t>
    </dgm:pt>
    <dgm:pt modelId="{7A9EB97D-6DC9-4713-BA7D-A467F6CF8DCC}" type="sibTrans" cxnId="{476A900A-2191-4184-8B5A-84B7103F6134}">
      <dgm:prSet/>
      <dgm:spPr/>
      <dgm:t>
        <a:bodyPr/>
        <a:lstStyle/>
        <a:p>
          <a:endParaRPr lang="en-US"/>
        </a:p>
      </dgm:t>
    </dgm:pt>
    <dgm:pt modelId="{BCCE0C28-436F-43BD-8944-5B2981605A12}">
      <dgm:prSet/>
      <dgm:spPr/>
      <dgm:t>
        <a:bodyPr/>
        <a:lstStyle/>
        <a:p>
          <a:r>
            <a:rPr lang="en-US" dirty="0"/>
            <a:t>Increase the flow of the nasal canula </a:t>
          </a:r>
        </a:p>
      </dgm:t>
    </dgm:pt>
    <dgm:pt modelId="{AE351503-24BA-4D65-BBE9-E0B6AE8B39E1}" type="parTrans" cxnId="{3F953E73-9D37-42F4-A375-1D10DF2843D5}">
      <dgm:prSet/>
      <dgm:spPr/>
      <dgm:t>
        <a:bodyPr/>
        <a:lstStyle/>
        <a:p>
          <a:endParaRPr lang="en-US"/>
        </a:p>
      </dgm:t>
    </dgm:pt>
    <dgm:pt modelId="{3E2EE3CA-FE05-4C87-A31F-9C209B396C50}" type="sibTrans" cxnId="{3F953E73-9D37-42F4-A375-1D10DF2843D5}">
      <dgm:prSet/>
      <dgm:spPr/>
      <dgm:t>
        <a:bodyPr/>
        <a:lstStyle/>
        <a:p>
          <a:endParaRPr lang="en-US"/>
        </a:p>
      </dgm:t>
    </dgm:pt>
    <dgm:pt modelId="{D45320C8-FDF5-43B0-A771-39191B844F8D}">
      <dgm:prSet/>
      <dgm:spPr/>
      <dgm:t>
        <a:bodyPr/>
        <a:lstStyle/>
        <a:p>
          <a:r>
            <a:rPr lang="en-US" dirty="0"/>
            <a:t>Consider alternate oxygen device  such as high flow nasal canula, CPAP, or non-rebreather </a:t>
          </a:r>
        </a:p>
      </dgm:t>
    </dgm:pt>
    <dgm:pt modelId="{6ED5267E-0BCE-478E-8E85-AC7BAE7665E4}" type="parTrans" cxnId="{7602A685-39B2-4586-A5EF-8EBC3070AC2F}">
      <dgm:prSet/>
      <dgm:spPr/>
      <dgm:t>
        <a:bodyPr/>
        <a:lstStyle/>
        <a:p>
          <a:endParaRPr lang="en-US"/>
        </a:p>
      </dgm:t>
    </dgm:pt>
    <dgm:pt modelId="{4582AD8B-3237-4DC0-9F6D-80C5BB1558B9}" type="sibTrans" cxnId="{7602A685-39B2-4586-A5EF-8EBC3070AC2F}">
      <dgm:prSet/>
      <dgm:spPr/>
      <dgm:t>
        <a:bodyPr/>
        <a:lstStyle/>
        <a:p>
          <a:endParaRPr lang="en-US"/>
        </a:p>
      </dgm:t>
    </dgm:pt>
    <dgm:pt modelId="{DE19D094-1CCC-4ED8-A85C-D7AABDD63F49}">
      <dgm:prSet/>
      <dgm:spPr/>
      <dgm:t>
        <a:bodyPr/>
        <a:lstStyle/>
        <a:p>
          <a:r>
            <a:rPr lang="en-US" dirty="0"/>
            <a:t>Consider albuterol if wheezing/ has a history of underlying obstructive lung disease</a:t>
          </a:r>
        </a:p>
      </dgm:t>
    </dgm:pt>
    <dgm:pt modelId="{91BA2744-A5DE-41B2-9D66-9F3E73A74BC7}" type="parTrans" cxnId="{00CC1D06-FABE-42B6-A503-84F7A8167C98}">
      <dgm:prSet/>
      <dgm:spPr/>
      <dgm:t>
        <a:bodyPr/>
        <a:lstStyle/>
        <a:p>
          <a:endParaRPr lang="en-US"/>
        </a:p>
      </dgm:t>
    </dgm:pt>
    <dgm:pt modelId="{DC627C99-DE99-403F-9E2E-BFEB6823F8B5}" type="sibTrans" cxnId="{00CC1D06-FABE-42B6-A503-84F7A8167C98}">
      <dgm:prSet/>
      <dgm:spPr/>
      <dgm:t>
        <a:bodyPr/>
        <a:lstStyle/>
        <a:p>
          <a:endParaRPr lang="en-US"/>
        </a:p>
      </dgm:t>
    </dgm:pt>
    <dgm:pt modelId="{4B9FAB8B-8111-4430-94BC-3A70C24931EC}">
      <dgm:prSet/>
      <dgm:spPr/>
      <dgm:t>
        <a:bodyPr/>
        <a:lstStyle/>
        <a:p>
          <a:r>
            <a:rPr lang="en-US" dirty="0"/>
            <a:t>If patient is in respiratory failure, begin bag mask ventilation, prepare for intubation </a:t>
          </a:r>
        </a:p>
      </dgm:t>
    </dgm:pt>
    <dgm:pt modelId="{50EE48AA-335C-400D-811F-0F47C0F8204D}" type="parTrans" cxnId="{158AE0AA-C27D-40C7-A42E-FE5A74F86BCC}">
      <dgm:prSet/>
      <dgm:spPr/>
      <dgm:t>
        <a:bodyPr/>
        <a:lstStyle/>
        <a:p>
          <a:endParaRPr lang="en-US"/>
        </a:p>
      </dgm:t>
    </dgm:pt>
    <dgm:pt modelId="{0CC066F8-91F2-4658-8F67-9C1EECF0F6C9}" type="sibTrans" cxnId="{158AE0AA-C27D-40C7-A42E-FE5A74F86BCC}">
      <dgm:prSet/>
      <dgm:spPr/>
      <dgm:t>
        <a:bodyPr/>
        <a:lstStyle/>
        <a:p>
          <a:endParaRPr lang="en-US"/>
        </a:p>
      </dgm:t>
    </dgm:pt>
    <dgm:pt modelId="{C7C85DBE-9354-445C-8EBB-22916383C783}">
      <dgm:prSet/>
      <dgm:spPr/>
      <dgm:t>
        <a:bodyPr/>
        <a:lstStyle/>
        <a:p>
          <a:r>
            <a:rPr lang="en-US"/>
            <a:t>3. CIRCULATION: </a:t>
          </a:r>
        </a:p>
      </dgm:t>
    </dgm:pt>
    <dgm:pt modelId="{30477566-0125-4F73-A6DC-84B58780C2E2}" type="parTrans" cxnId="{45AF790B-C62C-49DA-9E46-73EF51B8B581}">
      <dgm:prSet/>
      <dgm:spPr/>
      <dgm:t>
        <a:bodyPr/>
        <a:lstStyle/>
        <a:p>
          <a:endParaRPr lang="en-US"/>
        </a:p>
      </dgm:t>
    </dgm:pt>
    <dgm:pt modelId="{25FDE2A7-EA23-40AE-8D58-E80C876F7651}" type="sibTrans" cxnId="{45AF790B-C62C-49DA-9E46-73EF51B8B581}">
      <dgm:prSet/>
      <dgm:spPr/>
      <dgm:t>
        <a:bodyPr/>
        <a:lstStyle/>
        <a:p>
          <a:endParaRPr lang="en-US"/>
        </a:p>
      </dgm:t>
    </dgm:pt>
    <dgm:pt modelId="{9F2F711A-EFE1-4427-8E12-CEA9C7880BA0}">
      <dgm:prSet/>
      <dgm:spPr/>
      <dgm:t>
        <a:bodyPr/>
        <a:lstStyle/>
        <a:p>
          <a:r>
            <a:rPr lang="en-US" dirty="0"/>
            <a:t>Establish vascular access</a:t>
          </a:r>
        </a:p>
      </dgm:t>
    </dgm:pt>
    <dgm:pt modelId="{7CFFEF31-0B1C-412A-BA2B-0C2E7655EA05}" type="parTrans" cxnId="{CCA87A45-E322-434C-AB99-7B16B443DD22}">
      <dgm:prSet/>
      <dgm:spPr/>
      <dgm:t>
        <a:bodyPr/>
        <a:lstStyle/>
        <a:p>
          <a:endParaRPr lang="en-US"/>
        </a:p>
      </dgm:t>
    </dgm:pt>
    <dgm:pt modelId="{483F5FFC-E965-4A87-9FEB-BF8235C919E7}" type="sibTrans" cxnId="{CCA87A45-E322-434C-AB99-7B16B443DD22}">
      <dgm:prSet/>
      <dgm:spPr/>
      <dgm:t>
        <a:bodyPr/>
        <a:lstStyle/>
        <a:p>
          <a:endParaRPr lang="en-US"/>
        </a:p>
      </dgm:t>
    </dgm:pt>
    <dgm:pt modelId="{F7132E28-DEA4-43D1-8DA4-750A67F898A1}" type="pres">
      <dgm:prSet presAssocID="{3BE86163-2C67-49D2-88FE-EE46B37D277B}" presName="Name0" presStyleCnt="0">
        <dgm:presLayoutVars>
          <dgm:dir/>
          <dgm:animLvl val="lvl"/>
          <dgm:resizeHandles val="exact"/>
        </dgm:presLayoutVars>
      </dgm:prSet>
      <dgm:spPr/>
    </dgm:pt>
    <dgm:pt modelId="{73DF7A35-1A26-496A-A375-068163EB0974}" type="pres">
      <dgm:prSet presAssocID="{AD8335E5-F302-46A5-8C16-4BE997FBDB77}" presName="composite" presStyleCnt="0"/>
      <dgm:spPr/>
    </dgm:pt>
    <dgm:pt modelId="{44C2FC1D-6762-4143-BC4B-4DCEE9070083}" type="pres">
      <dgm:prSet presAssocID="{AD8335E5-F302-46A5-8C16-4BE997FBDB77}" presName="parTx" presStyleLbl="alignNode1" presStyleIdx="0" presStyleCnt="3">
        <dgm:presLayoutVars>
          <dgm:chMax val="0"/>
          <dgm:chPref val="0"/>
        </dgm:presLayoutVars>
      </dgm:prSet>
      <dgm:spPr/>
    </dgm:pt>
    <dgm:pt modelId="{39025CE6-FE92-485E-9FC5-09F4506BCF8B}" type="pres">
      <dgm:prSet presAssocID="{AD8335E5-F302-46A5-8C16-4BE997FBDB77}" presName="desTx" presStyleLbl="alignAccFollowNode1" presStyleIdx="0" presStyleCnt="3">
        <dgm:presLayoutVars/>
      </dgm:prSet>
      <dgm:spPr/>
    </dgm:pt>
    <dgm:pt modelId="{E3496ADD-82D6-4D40-8FFE-1098B2889311}" type="pres">
      <dgm:prSet presAssocID="{1D46811B-769C-4623-9F95-531390AEF002}" presName="space" presStyleCnt="0"/>
      <dgm:spPr/>
    </dgm:pt>
    <dgm:pt modelId="{C5823924-41E3-4707-A8AB-ADE903ABA23D}" type="pres">
      <dgm:prSet presAssocID="{DD7892FB-719D-4A34-9576-034509CC8F3C}" presName="composite" presStyleCnt="0"/>
      <dgm:spPr/>
    </dgm:pt>
    <dgm:pt modelId="{40C076B7-207F-4574-AC6F-AABD0375BFC7}" type="pres">
      <dgm:prSet presAssocID="{DD7892FB-719D-4A34-9576-034509CC8F3C}" presName="parTx" presStyleLbl="alignNode1" presStyleIdx="1" presStyleCnt="3">
        <dgm:presLayoutVars>
          <dgm:chMax val="0"/>
          <dgm:chPref val="0"/>
        </dgm:presLayoutVars>
      </dgm:prSet>
      <dgm:spPr/>
    </dgm:pt>
    <dgm:pt modelId="{00089A17-4085-4A88-9740-F00F8EF95F3E}" type="pres">
      <dgm:prSet presAssocID="{DD7892FB-719D-4A34-9576-034509CC8F3C}" presName="desTx" presStyleLbl="alignAccFollowNode1" presStyleIdx="1" presStyleCnt="3">
        <dgm:presLayoutVars/>
      </dgm:prSet>
      <dgm:spPr/>
    </dgm:pt>
    <dgm:pt modelId="{FCEF6098-1FC2-4648-A820-B48C574F950D}" type="pres">
      <dgm:prSet presAssocID="{7A9EB97D-6DC9-4713-BA7D-A467F6CF8DCC}" presName="space" presStyleCnt="0"/>
      <dgm:spPr/>
    </dgm:pt>
    <dgm:pt modelId="{581A3E78-7D81-4AC3-B566-2D032FC131AC}" type="pres">
      <dgm:prSet presAssocID="{C7C85DBE-9354-445C-8EBB-22916383C783}" presName="composite" presStyleCnt="0"/>
      <dgm:spPr/>
    </dgm:pt>
    <dgm:pt modelId="{28692778-82D5-4379-AC07-D136CB04E762}" type="pres">
      <dgm:prSet presAssocID="{C7C85DBE-9354-445C-8EBB-22916383C783}" presName="parTx" presStyleLbl="alignNode1" presStyleIdx="2" presStyleCnt="3">
        <dgm:presLayoutVars>
          <dgm:chMax val="0"/>
          <dgm:chPref val="0"/>
        </dgm:presLayoutVars>
      </dgm:prSet>
      <dgm:spPr/>
    </dgm:pt>
    <dgm:pt modelId="{AA2FDDE2-3F03-4D5E-8C24-A2BACF6444FB}" type="pres">
      <dgm:prSet presAssocID="{C7C85DBE-9354-445C-8EBB-22916383C783}" presName="desTx" presStyleLbl="alignAccFollowNode1" presStyleIdx="2" presStyleCnt="3">
        <dgm:presLayoutVars/>
      </dgm:prSet>
      <dgm:spPr/>
    </dgm:pt>
  </dgm:ptLst>
  <dgm:cxnLst>
    <dgm:cxn modelId="{F08BC601-67A5-4C02-A2ED-DD4A9B87150B}" type="presOf" srcId="{C7C85DBE-9354-445C-8EBB-22916383C783}" destId="{28692778-82D5-4379-AC07-D136CB04E762}" srcOrd="0" destOrd="0" presId="urn:microsoft.com/office/officeart/2016/7/layout/HorizontalActionList"/>
    <dgm:cxn modelId="{00CC1D06-FABE-42B6-A503-84F7A8167C98}" srcId="{DD7892FB-719D-4A34-9576-034509CC8F3C}" destId="{DE19D094-1CCC-4ED8-A85C-D7AABDD63F49}" srcOrd="2" destOrd="0" parTransId="{91BA2744-A5DE-41B2-9D66-9F3E73A74BC7}" sibTransId="{DC627C99-DE99-403F-9E2E-BFEB6823F8B5}"/>
    <dgm:cxn modelId="{476A900A-2191-4184-8B5A-84B7103F6134}" srcId="{3BE86163-2C67-49D2-88FE-EE46B37D277B}" destId="{DD7892FB-719D-4A34-9576-034509CC8F3C}" srcOrd="1" destOrd="0" parTransId="{CDA28514-3A46-42E8-9265-678EE611D4E2}" sibTransId="{7A9EB97D-6DC9-4713-BA7D-A467F6CF8DCC}"/>
    <dgm:cxn modelId="{45AF790B-C62C-49DA-9E46-73EF51B8B581}" srcId="{3BE86163-2C67-49D2-88FE-EE46B37D277B}" destId="{C7C85DBE-9354-445C-8EBB-22916383C783}" srcOrd="2" destOrd="0" parTransId="{30477566-0125-4F73-A6DC-84B58780C2E2}" sibTransId="{25FDE2A7-EA23-40AE-8D58-E80C876F7651}"/>
    <dgm:cxn modelId="{5C1A1E2B-1931-4AD3-8A67-102C395918FD}" type="presOf" srcId="{9F2F711A-EFE1-4427-8E12-CEA9C7880BA0}" destId="{AA2FDDE2-3F03-4D5E-8C24-A2BACF6444FB}" srcOrd="0" destOrd="0" presId="urn:microsoft.com/office/officeart/2016/7/layout/HorizontalActionList"/>
    <dgm:cxn modelId="{45AF3531-28A3-4E77-A105-F244314BD56A}" srcId="{3BE86163-2C67-49D2-88FE-EE46B37D277B}" destId="{AD8335E5-F302-46A5-8C16-4BE997FBDB77}" srcOrd="0" destOrd="0" parTransId="{6716C1A2-524C-4753-B70B-82E34E31AADC}" sibTransId="{1D46811B-769C-4623-9F95-531390AEF002}"/>
    <dgm:cxn modelId="{98BD6D31-7264-49F1-929F-3F7B24ACE48E}" type="presOf" srcId="{3BE86163-2C67-49D2-88FE-EE46B37D277B}" destId="{F7132E28-DEA4-43D1-8DA4-750A67F898A1}" srcOrd="0" destOrd="0" presId="urn:microsoft.com/office/officeart/2016/7/layout/HorizontalActionList"/>
    <dgm:cxn modelId="{D030C540-4CBD-4380-BE0E-2BCE456FA69F}" srcId="{AD8335E5-F302-46A5-8C16-4BE997FBDB77}" destId="{6DBD5EF0-BE22-4A0D-84F8-DBBC6482B30F}" srcOrd="0" destOrd="0" parTransId="{9DB8CA60-3859-44F5-97D4-C5F3CE80AC3A}" sibTransId="{A4088043-B088-4553-80FF-C9EBC97A1C71}"/>
    <dgm:cxn modelId="{CCA87A45-E322-434C-AB99-7B16B443DD22}" srcId="{C7C85DBE-9354-445C-8EBB-22916383C783}" destId="{9F2F711A-EFE1-4427-8E12-CEA9C7880BA0}" srcOrd="0" destOrd="0" parTransId="{7CFFEF31-0B1C-412A-BA2B-0C2E7655EA05}" sibTransId="{483F5FFC-E965-4A87-9FEB-BF8235C919E7}"/>
    <dgm:cxn modelId="{765E044A-627F-4011-B023-3567DF2BF9A7}" type="presOf" srcId="{AD8335E5-F302-46A5-8C16-4BE997FBDB77}" destId="{44C2FC1D-6762-4143-BC4B-4DCEE9070083}" srcOrd="0" destOrd="0" presId="urn:microsoft.com/office/officeart/2016/7/layout/HorizontalActionList"/>
    <dgm:cxn modelId="{48E8FE71-9182-4D58-B989-8D55EC9CDF5C}" type="presOf" srcId="{DD7892FB-719D-4A34-9576-034509CC8F3C}" destId="{40C076B7-207F-4574-AC6F-AABD0375BFC7}" srcOrd="0" destOrd="0" presId="urn:microsoft.com/office/officeart/2016/7/layout/HorizontalActionList"/>
    <dgm:cxn modelId="{3F953E73-9D37-42F4-A375-1D10DF2843D5}" srcId="{DD7892FB-719D-4A34-9576-034509CC8F3C}" destId="{BCCE0C28-436F-43BD-8944-5B2981605A12}" srcOrd="0" destOrd="0" parTransId="{AE351503-24BA-4D65-BBE9-E0B6AE8B39E1}" sibTransId="{3E2EE3CA-FE05-4C87-A31F-9C209B396C50}"/>
    <dgm:cxn modelId="{EE18A853-89D3-4012-A95D-37353CAD63BB}" type="presOf" srcId="{B6F4EFB1-0466-40ED-8F39-6BBC272F12A3}" destId="{39025CE6-FE92-485E-9FC5-09F4506BCF8B}" srcOrd="0" destOrd="1" presId="urn:microsoft.com/office/officeart/2016/7/layout/HorizontalActionList"/>
    <dgm:cxn modelId="{35959685-DBB2-4DC6-ACD5-0D82E35D282E}" type="presOf" srcId="{4B9FAB8B-8111-4430-94BC-3A70C24931EC}" destId="{00089A17-4085-4A88-9740-F00F8EF95F3E}" srcOrd="0" destOrd="3" presId="urn:microsoft.com/office/officeart/2016/7/layout/HorizontalActionList"/>
    <dgm:cxn modelId="{7602A685-39B2-4586-A5EF-8EBC3070AC2F}" srcId="{DD7892FB-719D-4A34-9576-034509CC8F3C}" destId="{D45320C8-FDF5-43B0-A771-39191B844F8D}" srcOrd="1" destOrd="0" parTransId="{6ED5267E-0BCE-478E-8E85-AC7BAE7665E4}" sibTransId="{4582AD8B-3237-4DC0-9F6D-80C5BB1558B9}"/>
    <dgm:cxn modelId="{1F4C408E-D7EC-4667-A52E-6AB090655B7A}" type="presOf" srcId="{BCCE0C28-436F-43BD-8944-5B2981605A12}" destId="{00089A17-4085-4A88-9740-F00F8EF95F3E}" srcOrd="0" destOrd="0" presId="urn:microsoft.com/office/officeart/2016/7/layout/HorizontalActionList"/>
    <dgm:cxn modelId="{3345C796-4372-4C8F-A3A8-F77DCA419B17}" type="presOf" srcId="{D45320C8-FDF5-43B0-A771-39191B844F8D}" destId="{00089A17-4085-4A88-9740-F00F8EF95F3E}" srcOrd="0" destOrd="1" presId="urn:microsoft.com/office/officeart/2016/7/layout/HorizontalActionList"/>
    <dgm:cxn modelId="{158AE0AA-C27D-40C7-A42E-FE5A74F86BCC}" srcId="{DD7892FB-719D-4A34-9576-034509CC8F3C}" destId="{4B9FAB8B-8111-4430-94BC-3A70C24931EC}" srcOrd="3" destOrd="0" parTransId="{50EE48AA-335C-400D-811F-0F47C0F8204D}" sibTransId="{0CC066F8-91F2-4658-8F67-9C1EECF0F6C9}"/>
    <dgm:cxn modelId="{453A6FB9-3974-4D73-8727-CABB15D9EFF6}" type="presOf" srcId="{DE19D094-1CCC-4ED8-A85C-D7AABDD63F49}" destId="{00089A17-4085-4A88-9740-F00F8EF95F3E}" srcOrd="0" destOrd="2" presId="urn:microsoft.com/office/officeart/2016/7/layout/HorizontalActionList"/>
    <dgm:cxn modelId="{B10224BB-0A4C-4710-97CD-BBF7BB908CF5}" srcId="{AD8335E5-F302-46A5-8C16-4BE997FBDB77}" destId="{B6F4EFB1-0466-40ED-8F39-6BBC272F12A3}" srcOrd="1" destOrd="0" parTransId="{355F44F9-5301-43D9-BCDB-0F8128C096CB}" sibTransId="{FDB363FC-7002-4EAB-8236-86431B53808C}"/>
    <dgm:cxn modelId="{E7B16AD0-84A4-47A1-A7FC-9107C9379488}" type="presOf" srcId="{6DBD5EF0-BE22-4A0D-84F8-DBBC6482B30F}" destId="{39025CE6-FE92-485E-9FC5-09F4506BCF8B}" srcOrd="0" destOrd="0" presId="urn:microsoft.com/office/officeart/2016/7/layout/HorizontalActionList"/>
    <dgm:cxn modelId="{CD4404F3-8465-4762-B152-342A1D4BBFB9}" type="presParOf" srcId="{F7132E28-DEA4-43D1-8DA4-750A67F898A1}" destId="{73DF7A35-1A26-496A-A375-068163EB0974}" srcOrd="0" destOrd="0" presId="urn:microsoft.com/office/officeart/2016/7/layout/HorizontalActionList"/>
    <dgm:cxn modelId="{945EE346-8AC0-45D7-BAF0-3F48040643F3}" type="presParOf" srcId="{73DF7A35-1A26-496A-A375-068163EB0974}" destId="{44C2FC1D-6762-4143-BC4B-4DCEE9070083}" srcOrd="0" destOrd="0" presId="urn:microsoft.com/office/officeart/2016/7/layout/HorizontalActionList"/>
    <dgm:cxn modelId="{A51D9301-56DC-4C13-93DD-55CE40B80AC1}" type="presParOf" srcId="{73DF7A35-1A26-496A-A375-068163EB0974}" destId="{39025CE6-FE92-485E-9FC5-09F4506BCF8B}" srcOrd="1" destOrd="0" presId="urn:microsoft.com/office/officeart/2016/7/layout/HorizontalActionList"/>
    <dgm:cxn modelId="{97142921-7E10-4171-B0FF-A48D251DAEBB}" type="presParOf" srcId="{F7132E28-DEA4-43D1-8DA4-750A67F898A1}" destId="{E3496ADD-82D6-4D40-8FFE-1098B2889311}" srcOrd="1" destOrd="0" presId="urn:microsoft.com/office/officeart/2016/7/layout/HorizontalActionList"/>
    <dgm:cxn modelId="{4797313E-C1E2-4345-9331-2640BA0AFA89}" type="presParOf" srcId="{F7132E28-DEA4-43D1-8DA4-750A67F898A1}" destId="{C5823924-41E3-4707-A8AB-ADE903ABA23D}" srcOrd="2" destOrd="0" presId="urn:microsoft.com/office/officeart/2016/7/layout/HorizontalActionList"/>
    <dgm:cxn modelId="{AC59E48F-A53A-4B06-89B2-E91B72A9FDA4}" type="presParOf" srcId="{C5823924-41E3-4707-A8AB-ADE903ABA23D}" destId="{40C076B7-207F-4574-AC6F-AABD0375BFC7}" srcOrd="0" destOrd="0" presId="urn:microsoft.com/office/officeart/2016/7/layout/HorizontalActionList"/>
    <dgm:cxn modelId="{54723CE9-3E2A-4FC7-87DF-D41D0705B56C}" type="presParOf" srcId="{C5823924-41E3-4707-A8AB-ADE903ABA23D}" destId="{00089A17-4085-4A88-9740-F00F8EF95F3E}" srcOrd="1" destOrd="0" presId="urn:microsoft.com/office/officeart/2016/7/layout/HorizontalActionList"/>
    <dgm:cxn modelId="{BD7D5F9E-E363-43A2-95A4-B4A0D11DFB4B}" type="presParOf" srcId="{F7132E28-DEA4-43D1-8DA4-750A67F898A1}" destId="{FCEF6098-1FC2-4648-A820-B48C574F950D}" srcOrd="3" destOrd="0" presId="urn:microsoft.com/office/officeart/2016/7/layout/HorizontalActionList"/>
    <dgm:cxn modelId="{2552D55B-F94F-42E3-8535-50EE16259D21}" type="presParOf" srcId="{F7132E28-DEA4-43D1-8DA4-750A67F898A1}" destId="{581A3E78-7D81-4AC3-B566-2D032FC131AC}" srcOrd="4" destOrd="0" presId="urn:microsoft.com/office/officeart/2016/7/layout/HorizontalActionList"/>
    <dgm:cxn modelId="{7FA141E6-901C-4530-939F-F514BAE56991}" type="presParOf" srcId="{581A3E78-7D81-4AC3-B566-2D032FC131AC}" destId="{28692778-82D5-4379-AC07-D136CB04E762}" srcOrd="0" destOrd="0" presId="urn:microsoft.com/office/officeart/2016/7/layout/HorizontalActionList"/>
    <dgm:cxn modelId="{4659701C-589E-45AE-B9CF-1140E92A9268}" type="presParOf" srcId="{581A3E78-7D81-4AC3-B566-2D032FC131AC}" destId="{AA2FDDE2-3F03-4D5E-8C24-A2BACF6444FB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490587-0646-4BB7-B637-3E5319C080A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9696CEF-4702-4A79-A58B-D1C16D0021EA}">
      <dgm:prSet/>
      <dgm:spPr/>
      <dgm:t>
        <a:bodyPr/>
        <a:lstStyle/>
        <a:p>
          <a:pPr>
            <a:defRPr cap="all"/>
          </a:pPr>
          <a:r>
            <a:rPr lang="en-US"/>
            <a:t>Upper airway obstruction </a:t>
          </a:r>
        </a:p>
      </dgm:t>
    </dgm:pt>
    <dgm:pt modelId="{771640CD-5C26-4E6E-8EC4-974EF8F06D5F}" type="parTrans" cxnId="{69CC1CBF-3FC7-422B-B5CD-0832EF110DD2}">
      <dgm:prSet/>
      <dgm:spPr/>
      <dgm:t>
        <a:bodyPr/>
        <a:lstStyle/>
        <a:p>
          <a:endParaRPr lang="en-US"/>
        </a:p>
      </dgm:t>
    </dgm:pt>
    <dgm:pt modelId="{FEF6F7F4-083F-429A-9B8E-91040CAC9D4A}" type="sibTrans" cxnId="{69CC1CBF-3FC7-422B-B5CD-0832EF110DD2}">
      <dgm:prSet/>
      <dgm:spPr/>
      <dgm:t>
        <a:bodyPr/>
        <a:lstStyle/>
        <a:p>
          <a:endParaRPr lang="en-US"/>
        </a:p>
      </dgm:t>
    </dgm:pt>
    <dgm:pt modelId="{03410477-5809-4323-B1C5-7DDB312A7CE3}">
      <dgm:prSet/>
      <dgm:spPr/>
      <dgm:t>
        <a:bodyPr/>
        <a:lstStyle/>
        <a:p>
          <a:pPr>
            <a:defRPr cap="all"/>
          </a:pPr>
          <a:r>
            <a:rPr lang="en-US"/>
            <a:t>Lower airway obstruction </a:t>
          </a:r>
        </a:p>
      </dgm:t>
    </dgm:pt>
    <dgm:pt modelId="{973C4BB4-0CD2-4FB4-AEC9-A895428A6226}" type="parTrans" cxnId="{035C82A0-EDAD-4484-B500-84A14588CE77}">
      <dgm:prSet/>
      <dgm:spPr/>
      <dgm:t>
        <a:bodyPr/>
        <a:lstStyle/>
        <a:p>
          <a:endParaRPr lang="en-US"/>
        </a:p>
      </dgm:t>
    </dgm:pt>
    <dgm:pt modelId="{77E4DE21-3084-4D9A-A444-1417A70E4EBC}" type="sibTrans" cxnId="{035C82A0-EDAD-4484-B500-84A14588CE77}">
      <dgm:prSet/>
      <dgm:spPr/>
      <dgm:t>
        <a:bodyPr/>
        <a:lstStyle/>
        <a:p>
          <a:endParaRPr lang="en-US"/>
        </a:p>
      </dgm:t>
    </dgm:pt>
    <dgm:pt modelId="{ACBD1C21-B5E8-436C-8147-D83FBA7DC9AA}">
      <dgm:prSet/>
      <dgm:spPr/>
      <dgm:t>
        <a:bodyPr/>
        <a:lstStyle/>
        <a:p>
          <a:pPr>
            <a:defRPr cap="all"/>
          </a:pPr>
          <a:r>
            <a:rPr lang="en-US"/>
            <a:t>Lung tissue disease</a:t>
          </a:r>
        </a:p>
      </dgm:t>
    </dgm:pt>
    <dgm:pt modelId="{8ADBB448-CF7A-40BC-80A8-4090AD39C8B8}" type="parTrans" cxnId="{C100A553-6FA2-4E43-B4D0-733432F88F22}">
      <dgm:prSet/>
      <dgm:spPr/>
      <dgm:t>
        <a:bodyPr/>
        <a:lstStyle/>
        <a:p>
          <a:endParaRPr lang="en-US"/>
        </a:p>
      </dgm:t>
    </dgm:pt>
    <dgm:pt modelId="{FD5E8DE3-1A20-4F9D-B42E-5FF5D9BF3A5E}" type="sibTrans" cxnId="{C100A553-6FA2-4E43-B4D0-733432F88F22}">
      <dgm:prSet/>
      <dgm:spPr/>
      <dgm:t>
        <a:bodyPr/>
        <a:lstStyle/>
        <a:p>
          <a:endParaRPr lang="en-US"/>
        </a:p>
      </dgm:t>
    </dgm:pt>
    <dgm:pt modelId="{500BFE5B-BC8B-44F7-9F5F-6A8AC5BCEB4A}">
      <dgm:prSet/>
      <dgm:spPr/>
      <dgm:t>
        <a:bodyPr/>
        <a:lstStyle/>
        <a:p>
          <a:pPr>
            <a:defRPr cap="all"/>
          </a:pPr>
          <a:r>
            <a:rPr lang="en-US"/>
            <a:t>Disordered control of breathing </a:t>
          </a:r>
        </a:p>
      </dgm:t>
    </dgm:pt>
    <dgm:pt modelId="{19A01E88-23BD-42FC-837C-70CAEAB550A7}" type="parTrans" cxnId="{51D96F92-2D4B-4666-8404-7F3A238AF67E}">
      <dgm:prSet/>
      <dgm:spPr/>
      <dgm:t>
        <a:bodyPr/>
        <a:lstStyle/>
        <a:p>
          <a:endParaRPr lang="en-US"/>
        </a:p>
      </dgm:t>
    </dgm:pt>
    <dgm:pt modelId="{132F4D89-D389-4970-90CC-3AD5B08A3ABD}" type="sibTrans" cxnId="{51D96F92-2D4B-4666-8404-7F3A238AF67E}">
      <dgm:prSet/>
      <dgm:spPr/>
      <dgm:t>
        <a:bodyPr/>
        <a:lstStyle/>
        <a:p>
          <a:endParaRPr lang="en-US"/>
        </a:p>
      </dgm:t>
    </dgm:pt>
    <dgm:pt modelId="{4BEBCD21-DFD5-48FD-B670-474BE898C3ED}" type="pres">
      <dgm:prSet presAssocID="{F7490587-0646-4BB7-B637-3E5319C080AB}" presName="root" presStyleCnt="0">
        <dgm:presLayoutVars>
          <dgm:dir/>
          <dgm:resizeHandles val="exact"/>
        </dgm:presLayoutVars>
      </dgm:prSet>
      <dgm:spPr/>
    </dgm:pt>
    <dgm:pt modelId="{732B981D-E11D-4ED6-9E00-55CC2454A992}" type="pres">
      <dgm:prSet presAssocID="{A9696CEF-4702-4A79-A58B-D1C16D0021EA}" presName="compNode" presStyleCnt="0"/>
      <dgm:spPr/>
    </dgm:pt>
    <dgm:pt modelId="{EE8B7A4C-E6A1-4B98-A0AF-A03109AC20BF}" type="pres">
      <dgm:prSet presAssocID="{A9696CEF-4702-4A79-A58B-D1C16D0021EA}" presName="iconBgRect" presStyleLbl="bgShp" presStyleIdx="0" presStyleCnt="4"/>
      <dgm:spPr/>
    </dgm:pt>
    <dgm:pt modelId="{79B99CCD-E18F-47AF-BC59-7C6E41861FCC}" type="pres">
      <dgm:prSet presAssocID="{A9696CEF-4702-4A79-A58B-D1C16D0021E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6C52A99-19F4-4CB5-B301-17DF3D417CD7}" type="pres">
      <dgm:prSet presAssocID="{A9696CEF-4702-4A79-A58B-D1C16D0021EA}" presName="spaceRect" presStyleCnt="0"/>
      <dgm:spPr/>
    </dgm:pt>
    <dgm:pt modelId="{641DE7F2-E8E4-4243-B5EB-670172832DB3}" type="pres">
      <dgm:prSet presAssocID="{A9696CEF-4702-4A79-A58B-D1C16D0021EA}" presName="textRect" presStyleLbl="revTx" presStyleIdx="0" presStyleCnt="4">
        <dgm:presLayoutVars>
          <dgm:chMax val="1"/>
          <dgm:chPref val="1"/>
        </dgm:presLayoutVars>
      </dgm:prSet>
      <dgm:spPr/>
    </dgm:pt>
    <dgm:pt modelId="{CA5C0C9C-3BF0-45D0-ABEB-5B30F778212D}" type="pres">
      <dgm:prSet presAssocID="{FEF6F7F4-083F-429A-9B8E-91040CAC9D4A}" presName="sibTrans" presStyleCnt="0"/>
      <dgm:spPr/>
    </dgm:pt>
    <dgm:pt modelId="{6FE4812B-D5C3-4603-85AD-B14CAC4EB67F}" type="pres">
      <dgm:prSet presAssocID="{03410477-5809-4323-B1C5-7DDB312A7CE3}" presName="compNode" presStyleCnt="0"/>
      <dgm:spPr/>
    </dgm:pt>
    <dgm:pt modelId="{53A11E8D-88AF-466C-B95C-C8EBBCB5545E}" type="pres">
      <dgm:prSet presAssocID="{03410477-5809-4323-B1C5-7DDB312A7CE3}" presName="iconBgRect" presStyleLbl="bgShp" presStyleIdx="1" presStyleCnt="4"/>
      <dgm:spPr/>
    </dgm:pt>
    <dgm:pt modelId="{D76F1805-8AAF-46AF-B8FC-4526928FAE8E}" type="pres">
      <dgm:prSet presAssocID="{03410477-5809-4323-B1C5-7DDB312A7CE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F7E23083-96BF-41C1-AA6E-3DE72A905887}" type="pres">
      <dgm:prSet presAssocID="{03410477-5809-4323-B1C5-7DDB312A7CE3}" presName="spaceRect" presStyleCnt="0"/>
      <dgm:spPr/>
    </dgm:pt>
    <dgm:pt modelId="{3710BADE-1E03-4E4B-882F-E473ABBF50B2}" type="pres">
      <dgm:prSet presAssocID="{03410477-5809-4323-B1C5-7DDB312A7CE3}" presName="textRect" presStyleLbl="revTx" presStyleIdx="1" presStyleCnt="4">
        <dgm:presLayoutVars>
          <dgm:chMax val="1"/>
          <dgm:chPref val="1"/>
        </dgm:presLayoutVars>
      </dgm:prSet>
      <dgm:spPr/>
    </dgm:pt>
    <dgm:pt modelId="{F3ADC726-DCBC-475B-BF6C-82FF817CDC59}" type="pres">
      <dgm:prSet presAssocID="{77E4DE21-3084-4D9A-A444-1417A70E4EBC}" presName="sibTrans" presStyleCnt="0"/>
      <dgm:spPr/>
    </dgm:pt>
    <dgm:pt modelId="{B196FDD6-61F1-4F5B-B455-D8DB278409EB}" type="pres">
      <dgm:prSet presAssocID="{ACBD1C21-B5E8-436C-8147-D83FBA7DC9AA}" presName="compNode" presStyleCnt="0"/>
      <dgm:spPr/>
    </dgm:pt>
    <dgm:pt modelId="{E429BD20-EEFB-4818-8FE7-38270F4C2216}" type="pres">
      <dgm:prSet presAssocID="{ACBD1C21-B5E8-436C-8147-D83FBA7DC9AA}" presName="iconBgRect" presStyleLbl="bgShp" presStyleIdx="2" presStyleCnt="4"/>
      <dgm:spPr/>
    </dgm:pt>
    <dgm:pt modelId="{BEA5B35C-6B29-4CDE-A8F9-2A892386BF01}" type="pres">
      <dgm:prSet presAssocID="{ACBD1C21-B5E8-436C-8147-D83FBA7DC9A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"/>
        </a:ext>
      </dgm:extLst>
    </dgm:pt>
    <dgm:pt modelId="{CAC2CB89-88CA-4257-9C4D-1D2A99CBA6F2}" type="pres">
      <dgm:prSet presAssocID="{ACBD1C21-B5E8-436C-8147-D83FBA7DC9AA}" presName="spaceRect" presStyleCnt="0"/>
      <dgm:spPr/>
    </dgm:pt>
    <dgm:pt modelId="{22535C52-44B1-4767-A249-2D3824EBA88C}" type="pres">
      <dgm:prSet presAssocID="{ACBD1C21-B5E8-436C-8147-D83FBA7DC9AA}" presName="textRect" presStyleLbl="revTx" presStyleIdx="2" presStyleCnt="4">
        <dgm:presLayoutVars>
          <dgm:chMax val="1"/>
          <dgm:chPref val="1"/>
        </dgm:presLayoutVars>
      </dgm:prSet>
      <dgm:spPr/>
    </dgm:pt>
    <dgm:pt modelId="{C5314857-E7E2-42C5-87DC-A8A13BF043E7}" type="pres">
      <dgm:prSet presAssocID="{FD5E8DE3-1A20-4F9D-B42E-5FF5D9BF3A5E}" presName="sibTrans" presStyleCnt="0"/>
      <dgm:spPr/>
    </dgm:pt>
    <dgm:pt modelId="{8D2DEB2B-6E87-40B1-91C7-7252E8C88E2F}" type="pres">
      <dgm:prSet presAssocID="{500BFE5B-BC8B-44F7-9F5F-6A8AC5BCEB4A}" presName="compNode" presStyleCnt="0"/>
      <dgm:spPr/>
    </dgm:pt>
    <dgm:pt modelId="{67AA6119-D508-4AD3-85AE-7673D331651D}" type="pres">
      <dgm:prSet presAssocID="{500BFE5B-BC8B-44F7-9F5F-6A8AC5BCEB4A}" presName="iconBgRect" presStyleLbl="bgShp" presStyleIdx="3" presStyleCnt="4"/>
      <dgm:spPr/>
    </dgm:pt>
    <dgm:pt modelId="{3A70B072-1EE1-4B93-936B-AD12C617589F}" type="pres">
      <dgm:prSet presAssocID="{500BFE5B-BC8B-44F7-9F5F-6A8AC5BCEB4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20A76A8-8769-4EAD-A730-C9918C838CCE}" type="pres">
      <dgm:prSet presAssocID="{500BFE5B-BC8B-44F7-9F5F-6A8AC5BCEB4A}" presName="spaceRect" presStyleCnt="0"/>
      <dgm:spPr/>
    </dgm:pt>
    <dgm:pt modelId="{9907C3E3-6CE1-485A-B466-75967FC1F62F}" type="pres">
      <dgm:prSet presAssocID="{500BFE5B-BC8B-44F7-9F5F-6A8AC5BCEB4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4832116-02B1-476D-83CF-E54A9A29236D}" type="presOf" srcId="{500BFE5B-BC8B-44F7-9F5F-6A8AC5BCEB4A}" destId="{9907C3E3-6CE1-485A-B466-75967FC1F62F}" srcOrd="0" destOrd="0" presId="urn:microsoft.com/office/officeart/2018/5/layout/IconCircleLabelList"/>
    <dgm:cxn modelId="{C176ED24-2C88-49B5-A348-51FCDFA9E293}" type="presOf" srcId="{F7490587-0646-4BB7-B637-3E5319C080AB}" destId="{4BEBCD21-DFD5-48FD-B670-474BE898C3ED}" srcOrd="0" destOrd="0" presId="urn:microsoft.com/office/officeart/2018/5/layout/IconCircleLabelList"/>
    <dgm:cxn modelId="{C100A553-6FA2-4E43-B4D0-733432F88F22}" srcId="{F7490587-0646-4BB7-B637-3E5319C080AB}" destId="{ACBD1C21-B5E8-436C-8147-D83FBA7DC9AA}" srcOrd="2" destOrd="0" parTransId="{8ADBB448-CF7A-40BC-80A8-4090AD39C8B8}" sibTransId="{FD5E8DE3-1A20-4F9D-B42E-5FF5D9BF3A5E}"/>
    <dgm:cxn modelId="{51D96F92-2D4B-4666-8404-7F3A238AF67E}" srcId="{F7490587-0646-4BB7-B637-3E5319C080AB}" destId="{500BFE5B-BC8B-44F7-9F5F-6A8AC5BCEB4A}" srcOrd="3" destOrd="0" parTransId="{19A01E88-23BD-42FC-837C-70CAEAB550A7}" sibTransId="{132F4D89-D389-4970-90CC-3AD5B08A3ABD}"/>
    <dgm:cxn modelId="{035C82A0-EDAD-4484-B500-84A14588CE77}" srcId="{F7490587-0646-4BB7-B637-3E5319C080AB}" destId="{03410477-5809-4323-B1C5-7DDB312A7CE3}" srcOrd="1" destOrd="0" parTransId="{973C4BB4-0CD2-4FB4-AEC9-A895428A6226}" sibTransId="{77E4DE21-3084-4D9A-A444-1417A70E4EBC}"/>
    <dgm:cxn modelId="{DB8749A7-1A25-4A4C-9562-AE6798C97D90}" type="presOf" srcId="{ACBD1C21-B5E8-436C-8147-D83FBA7DC9AA}" destId="{22535C52-44B1-4767-A249-2D3824EBA88C}" srcOrd="0" destOrd="0" presId="urn:microsoft.com/office/officeart/2018/5/layout/IconCircleLabelList"/>
    <dgm:cxn modelId="{69CC1CBF-3FC7-422B-B5CD-0832EF110DD2}" srcId="{F7490587-0646-4BB7-B637-3E5319C080AB}" destId="{A9696CEF-4702-4A79-A58B-D1C16D0021EA}" srcOrd="0" destOrd="0" parTransId="{771640CD-5C26-4E6E-8EC4-974EF8F06D5F}" sibTransId="{FEF6F7F4-083F-429A-9B8E-91040CAC9D4A}"/>
    <dgm:cxn modelId="{70D3A3D2-27C5-4DEA-B9EB-3F0936D5F6BB}" type="presOf" srcId="{03410477-5809-4323-B1C5-7DDB312A7CE3}" destId="{3710BADE-1E03-4E4B-882F-E473ABBF50B2}" srcOrd="0" destOrd="0" presId="urn:microsoft.com/office/officeart/2018/5/layout/IconCircleLabelList"/>
    <dgm:cxn modelId="{36C639FA-0A18-49C3-B9F8-72B68253C444}" type="presOf" srcId="{A9696CEF-4702-4A79-A58B-D1C16D0021EA}" destId="{641DE7F2-E8E4-4243-B5EB-670172832DB3}" srcOrd="0" destOrd="0" presId="urn:microsoft.com/office/officeart/2018/5/layout/IconCircleLabelList"/>
    <dgm:cxn modelId="{89E727E2-DA36-4974-A79B-EF3A9533BB9A}" type="presParOf" srcId="{4BEBCD21-DFD5-48FD-B670-474BE898C3ED}" destId="{732B981D-E11D-4ED6-9E00-55CC2454A992}" srcOrd="0" destOrd="0" presId="urn:microsoft.com/office/officeart/2018/5/layout/IconCircleLabelList"/>
    <dgm:cxn modelId="{9ACAD6FA-8AEF-4305-B88C-3CF69EFBE52C}" type="presParOf" srcId="{732B981D-E11D-4ED6-9E00-55CC2454A992}" destId="{EE8B7A4C-E6A1-4B98-A0AF-A03109AC20BF}" srcOrd="0" destOrd="0" presId="urn:microsoft.com/office/officeart/2018/5/layout/IconCircleLabelList"/>
    <dgm:cxn modelId="{AC0DE63A-CC6B-4362-9951-39D007C06F7C}" type="presParOf" srcId="{732B981D-E11D-4ED6-9E00-55CC2454A992}" destId="{79B99CCD-E18F-47AF-BC59-7C6E41861FCC}" srcOrd="1" destOrd="0" presId="urn:microsoft.com/office/officeart/2018/5/layout/IconCircleLabelList"/>
    <dgm:cxn modelId="{DFC46851-9CB8-46A6-A098-4D7AD0479730}" type="presParOf" srcId="{732B981D-E11D-4ED6-9E00-55CC2454A992}" destId="{D6C52A99-19F4-4CB5-B301-17DF3D417CD7}" srcOrd="2" destOrd="0" presId="urn:microsoft.com/office/officeart/2018/5/layout/IconCircleLabelList"/>
    <dgm:cxn modelId="{F163919E-B8EC-4F63-8334-8954D0F9525D}" type="presParOf" srcId="{732B981D-E11D-4ED6-9E00-55CC2454A992}" destId="{641DE7F2-E8E4-4243-B5EB-670172832DB3}" srcOrd="3" destOrd="0" presId="urn:microsoft.com/office/officeart/2018/5/layout/IconCircleLabelList"/>
    <dgm:cxn modelId="{D529C48E-5CC2-43C3-B613-71C317815EDD}" type="presParOf" srcId="{4BEBCD21-DFD5-48FD-B670-474BE898C3ED}" destId="{CA5C0C9C-3BF0-45D0-ABEB-5B30F778212D}" srcOrd="1" destOrd="0" presId="urn:microsoft.com/office/officeart/2018/5/layout/IconCircleLabelList"/>
    <dgm:cxn modelId="{E29B0C16-33E0-4FCA-BC1D-FD760A53BAC0}" type="presParOf" srcId="{4BEBCD21-DFD5-48FD-B670-474BE898C3ED}" destId="{6FE4812B-D5C3-4603-85AD-B14CAC4EB67F}" srcOrd="2" destOrd="0" presId="urn:microsoft.com/office/officeart/2018/5/layout/IconCircleLabelList"/>
    <dgm:cxn modelId="{B0477587-6584-466B-848A-8970958A7B6F}" type="presParOf" srcId="{6FE4812B-D5C3-4603-85AD-B14CAC4EB67F}" destId="{53A11E8D-88AF-466C-B95C-C8EBBCB5545E}" srcOrd="0" destOrd="0" presId="urn:microsoft.com/office/officeart/2018/5/layout/IconCircleLabelList"/>
    <dgm:cxn modelId="{FC08B222-825C-466B-A0A1-F1FD4E37640B}" type="presParOf" srcId="{6FE4812B-D5C3-4603-85AD-B14CAC4EB67F}" destId="{D76F1805-8AAF-46AF-B8FC-4526928FAE8E}" srcOrd="1" destOrd="0" presId="urn:microsoft.com/office/officeart/2018/5/layout/IconCircleLabelList"/>
    <dgm:cxn modelId="{AAEF6E64-80FC-4D1C-9525-DD8058F8F719}" type="presParOf" srcId="{6FE4812B-D5C3-4603-85AD-B14CAC4EB67F}" destId="{F7E23083-96BF-41C1-AA6E-3DE72A905887}" srcOrd="2" destOrd="0" presId="urn:microsoft.com/office/officeart/2018/5/layout/IconCircleLabelList"/>
    <dgm:cxn modelId="{A6B6D6E8-E4E4-4A2E-B024-F90D5CF04931}" type="presParOf" srcId="{6FE4812B-D5C3-4603-85AD-B14CAC4EB67F}" destId="{3710BADE-1E03-4E4B-882F-E473ABBF50B2}" srcOrd="3" destOrd="0" presId="urn:microsoft.com/office/officeart/2018/5/layout/IconCircleLabelList"/>
    <dgm:cxn modelId="{35419985-ED16-42EB-BA55-410FECF3F4B9}" type="presParOf" srcId="{4BEBCD21-DFD5-48FD-B670-474BE898C3ED}" destId="{F3ADC726-DCBC-475B-BF6C-82FF817CDC59}" srcOrd="3" destOrd="0" presId="urn:microsoft.com/office/officeart/2018/5/layout/IconCircleLabelList"/>
    <dgm:cxn modelId="{87A1DA54-DBAD-48E4-A53E-9AE48234CAB5}" type="presParOf" srcId="{4BEBCD21-DFD5-48FD-B670-474BE898C3ED}" destId="{B196FDD6-61F1-4F5B-B455-D8DB278409EB}" srcOrd="4" destOrd="0" presId="urn:microsoft.com/office/officeart/2018/5/layout/IconCircleLabelList"/>
    <dgm:cxn modelId="{01443F5F-4E8F-4CCC-82C0-3A89E872AEF5}" type="presParOf" srcId="{B196FDD6-61F1-4F5B-B455-D8DB278409EB}" destId="{E429BD20-EEFB-4818-8FE7-38270F4C2216}" srcOrd="0" destOrd="0" presId="urn:microsoft.com/office/officeart/2018/5/layout/IconCircleLabelList"/>
    <dgm:cxn modelId="{D6383896-1AA8-4293-9E22-D5E1816D27AE}" type="presParOf" srcId="{B196FDD6-61F1-4F5B-B455-D8DB278409EB}" destId="{BEA5B35C-6B29-4CDE-A8F9-2A892386BF01}" srcOrd="1" destOrd="0" presId="urn:microsoft.com/office/officeart/2018/5/layout/IconCircleLabelList"/>
    <dgm:cxn modelId="{89900A2E-8361-423C-9B68-B63B5BEA71D3}" type="presParOf" srcId="{B196FDD6-61F1-4F5B-B455-D8DB278409EB}" destId="{CAC2CB89-88CA-4257-9C4D-1D2A99CBA6F2}" srcOrd="2" destOrd="0" presId="urn:microsoft.com/office/officeart/2018/5/layout/IconCircleLabelList"/>
    <dgm:cxn modelId="{A63A0D2B-AB6D-452D-9044-016E0F7A55D8}" type="presParOf" srcId="{B196FDD6-61F1-4F5B-B455-D8DB278409EB}" destId="{22535C52-44B1-4767-A249-2D3824EBA88C}" srcOrd="3" destOrd="0" presId="urn:microsoft.com/office/officeart/2018/5/layout/IconCircleLabelList"/>
    <dgm:cxn modelId="{77EA41B9-46E5-4635-836A-3C33545F0F11}" type="presParOf" srcId="{4BEBCD21-DFD5-48FD-B670-474BE898C3ED}" destId="{C5314857-E7E2-42C5-87DC-A8A13BF043E7}" srcOrd="5" destOrd="0" presId="urn:microsoft.com/office/officeart/2018/5/layout/IconCircleLabelList"/>
    <dgm:cxn modelId="{E565A273-CD36-41A2-B67D-0D7E727AFDE9}" type="presParOf" srcId="{4BEBCD21-DFD5-48FD-B670-474BE898C3ED}" destId="{8D2DEB2B-6E87-40B1-91C7-7252E8C88E2F}" srcOrd="6" destOrd="0" presId="urn:microsoft.com/office/officeart/2018/5/layout/IconCircleLabelList"/>
    <dgm:cxn modelId="{C9AA50FB-26E9-4680-BEFF-DC80E7F4D97D}" type="presParOf" srcId="{8D2DEB2B-6E87-40B1-91C7-7252E8C88E2F}" destId="{67AA6119-D508-4AD3-85AE-7673D331651D}" srcOrd="0" destOrd="0" presId="urn:microsoft.com/office/officeart/2018/5/layout/IconCircleLabelList"/>
    <dgm:cxn modelId="{F62871BB-E2FF-426C-9CF9-08242A69B6B9}" type="presParOf" srcId="{8D2DEB2B-6E87-40B1-91C7-7252E8C88E2F}" destId="{3A70B072-1EE1-4B93-936B-AD12C617589F}" srcOrd="1" destOrd="0" presId="urn:microsoft.com/office/officeart/2018/5/layout/IconCircleLabelList"/>
    <dgm:cxn modelId="{C2CF6A3C-6B84-4618-8635-9A2B542CFC9A}" type="presParOf" srcId="{8D2DEB2B-6E87-40B1-91C7-7252E8C88E2F}" destId="{C20A76A8-8769-4EAD-A730-C9918C838CCE}" srcOrd="2" destOrd="0" presId="urn:microsoft.com/office/officeart/2018/5/layout/IconCircleLabelList"/>
    <dgm:cxn modelId="{251E96B1-ED15-4B77-B707-6389A3D335A5}" type="presParOf" srcId="{8D2DEB2B-6E87-40B1-91C7-7252E8C88E2F}" destId="{9907C3E3-6CE1-485A-B466-75967FC1F62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B7D8E8-8255-411A-B41E-7ECF22BA5462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D00280-3AF4-48DA-AFF3-ED28072B4F75}">
      <dgm:prSet/>
      <dgm:spPr/>
      <dgm:t>
        <a:bodyPr/>
        <a:lstStyle/>
        <a:p>
          <a:r>
            <a:rPr lang="en-US"/>
            <a:t>Start</a:t>
          </a:r>
        </a:p>
      </dgm:t>
    </dgm:pt>
    <dgm:pt modelId="{84119E97-1123-4668-ACE7-F8AE475F4740}" type="parTrans" cxnId="{7A074E00-6A20-4C0D-B2BD-30A0A922C6C5}">
      <dgm:prSet/>
      <dgm:spPr/>
      <dgm:t>
        <a:bodyPr/>
        <a:lstStyle/>
        <a:p>
          <a:endParaRPr lang="en-US"/>
        </a:p>
      </dgm:t>
    </dgm:pt>
    <dgm:pt modelId="{0A25ADF5-4D63-461D-8872-157D9A4C340A}" type="sibTrans" cxnId="{7A074E00-6A20-4C0D-B2BD-30A0A922C6C5}">
      <dgm:prSet/>
      <dgm:spPr/>
      <dgm:t>
        <a:bodyPr/>
        <a:lstStyle/>
        <a:p>
          <a:endParaRPr lang="en-US"/>
        </a:p>
      </dgm:t>
    </dgm:pt>
    <dgm:pt modelId="{0E5F10EF-5444-404F-9B93-E41E2F8E3E4C}">
      <dgm:prSet/>
      <dgm:spPr/>
      <dgm:t>
        <a:bodyPr/>
        <a:lstStyle/>
        <a:p>
          <a:r>
            <a:rPr lang="en-US"/>
            <a:t>Start antibiotics focal infiltrates and clinical exam consistent with pneumonia </a:t>
          </a:r>
        </a:p>
      </dgm:t>
    </dgm:pt>
    <dgm:pt modelId="{F3FD87D4-C09B-4816-BDF8-5CD7CC9182E6}" type="parTrans" cxnId="{30B413B4-848E-42D3-BFED-124911AC7C64}">
      <dgm:prSet/>
      <dgm:spPr/>
      <dgm:t>
        <a:bodyPr/>
        <a:lstStyle/>
        <a:p>
          <a:endParaRPr lang="en-US"/>
        </a:p>
      </dgm:t>
    </dgm:pt>
    <dgm:pt modelId="{717226D2-4F66-46CD-AD69-ECAC3E3F0121}" type="sibTrans" cxnId="{30B413B4-848E-42D3-BFED-124911AC7C64}">
      <dgm:prSet/>
      <dgm:spPr/>
      <dgm:t>
        <a:bodyPr/>
        <a:lstStyle/>
        <a:p>
          <a:endParaRPr lang="en-US"/>
        </a:p>
      </dgm:t>
    </dgm:pt>
    <dgm:pt modelId="{75BB687B-EE9B-4E7B-A0A9-E216A9553C15}">
      <dgm:prSet/>
      <dgm:spPr/>
      <dgm:t>
        <a:bodyPr/>
        <a:lstStyle/>
        <a:p>
          <a:r>
            <a:rPr lang="en-US"/>
            <a:t>Give</a:t>
          </a:r>
        </a:p>
      </dgm:t>
    </dgm:pt>
    <dgm:pt modelId="{262CC287-1BE2-45B5-9387-A2E64E475834}" type="parTrans" cxnId="{C73D75FA-8D96-4179-B0FA-E4C3FDDBF560}">
      <dgm:prSet/>
      <dgm:spPr/>
      <dgm:t>
        <a:bodyPr/>
        <a:lstStyle/>
        <a:p>
          <a:endParaRPr lang="en-US"/>
        </a:p>
      </dgm:t>
    </dgm:pt>
    <dgm:pt modelId="{E2ADA7F2-17FD-481F-B486-7EA9F12259B3}" type="sibTrans" cxnId="{C73D75FA-8D96-4179-B0FA-E4C3FDDBF560}">
      <dgm:prSet/>
      <dgm:spPr/>
      <dgm:t>
        <a:bodyPr/>
        <a:lstStyle/>
        <a:p>
          <a:endParaRPr lang="en-US"/>
        </a:p>
      </dgm:t>
    </dgm:pt>
    <dgm:pt modelId="{9B9388B9-92B7-4A2C-8ACC-2E8E3515A343}">
      <dgm:prSet/>
      <dgm:spPr/>
      <dgm:t>
        <a:bodyPr/>
        <a:lstStyle/>
        <a:p>
          <a:r>
            <a:rPr lang="en-US"/>
            <a:t>Give antipyretics </a:t>
          </a:r>
        </a:p>
      </dgm:t>
    </dgm:pt>
    <dgm:pt modelId="{011EA163-2C1D-4817-9E3F-1B8309B0E88A}" type="parTrans" cxnId="{82623121-10FE-494E-A056-94C0B4596157}">
      <dgm:prSet/>
      <dgm:spPr/>
      <dgm:t>
        <a:bodyPr/>
        <a:lstStyle/>
        <a:p>
          <a:endParaRPr lang="en-US"/>
        </a:p>
      </dgm:t>
    </dgm:pt>
    <dgm:pt modelId="{A2C23E00-886C-4BFE-A261-2B5D6FD0A77E}" type="sibTrans" cxnId="{82623121-10FE-494E-A056-94C0B4596157}">
      <dgm:prSet/>
      <dgm:spPr/>
      <dgm:t>
        <a:bodyPr/>
        <a:lstStyle/>
        <a:p>
          <a:endParaRPr lang="en-US"/>
        </a:p>
      </dgm:t>
    </dgm:pt>
    <dgm:pt modelId="{BC9B937B-0915-43A2-904F-A5A746D4B6D8}">
      <dgm:prSet/>
      <dgm:spPr/>
      <dgm:t>
        <a:bodyPr/>
        <a:lstStyle/>
        <a:p>
          <a:r>
            <a:rPr lang="en-US" dirty="0"/>
            <a:t>Obtain</a:t>
          </a:r>
        </a:p>
      </dgm:t>
    </dgm:pt>
    <dgm:pt modelId="{96762AD6-7E61-46C2-AE09-30BADEB7B7BE}" type="parTrans" cxnId="{B4AB9864-3C0C-43D8-BF5D-7FCA958F2428}">
      <dgm:prSet/>
      <dgm:spPr/>
      <dgm:t>
        <a:bodyPr/>
        <a:lstStyle/>
        <a:p>
          <a:endParaRPr lang="en-US"/>
        </a:p>
      </dgm:t>
    </dgm:pt>
    <dgm:pt modelId="{AD12B530-3019-4383-B0BE-A5A3CF9D0983}" type="sibTrans" cxnId="{B4AB9864-3C0C-43D8-BF5D-7FCA958F2428}">
      <dgm:prSet/>
      <dgm:spPr/>
      <dgm:t>
        <a:bodyPr/>
        <a:lstStyle/>
        <a:p>
          <a:endParaRPr lang="en-US"/>
        </a:p>
      </dgm:t>
    </dgm:pt>
    <dgm:pt modelId="{5A2DBF78-E8DF-4EE6-ABEB-59D824AEAB01}">
      <dgm:prSet/>
      <dgm:spPr/>
      <dgm:t>
        <a:bodyPr/>
        <a:lstStyle/>
        <a:p>
          <a:r>
            <a:rPr lang="en-US" dirty="0"/>
            <a:t>Obtain venous blood gas to evaluate for CO2 retention and adjust </a:t>
          </a:r>
          <a:r>
            <a:rPr lang="en-US" dirty="0" err="1"/>
            <a:t>Bipap</a:t>
          </a:r>
          <a:r>
            <a:rPr lang="en-US" dirty="0"/>
            <a:t> as indicated with pulmonology </a:t>
          </a:r>
        </a:p>
      </dgm:t>
    </dgm:pt>
    <dgm:pt modelId="{5B9E2D06-4FA7-4285-A8D5-56256BBD7999}" type="parTrans" cxnId="{88BFB421-95D5-4B4F-9592-0EE2305BB1EC}">
      <dgm:prSet/>
      <dgm:spPr/>
      <dgm:t>
        <a:bodyPr/>
        <a:lstStyle/>
        <a:p>
          <a:endParaRPr lang="en-US"/>
        </a:p>
      </dgm:t>
    </dgm:pt>
    <dgm:pt modelId="{22EBEC4E-7CE6-432E-BC74-EBB4268F2619}" type="sibTrans" cxnId="{88BFB421-95D5-4B4F-9592-0EE2305BB1EC}">
      <dgm:prSet/>
      <dgm:spPr/>
      <dgm:t>
        <a:bodyPr/>
        <a:lstStyle/>
        <a:p>
          <a:endParaRPr lang="en-US"/>
        </a:p>
      </dgm:t>
    </dgm:pt>
    <dgm:pt modelId="{3A8A5F66-C29F-48CF-9731-4E66088DADA2}">
      <dgm:prSet/>
      <dgm:spPr/>
      <dgm:t>
        <a:bodyPr/>
        <a:lstStyle/>
        <a:p>
          <a:r>
            <a:rPr lang="en-US"/>
            <a:t>Consider</a:t>
          </a:r>
        </a:p>
      </dgm:t>
    </dgm:pt>
    <dgm:pt modelId="{8212397E-7CBD-41F9-8A25-EA32C3D9934F}" type="parTrans" cxnId="{A193E686-8D48-4760-89E4-34D996389C58}">
      <dgm:prSet/>
      <dgm:spPr/>
      <dgm:t>
        <a:bodyPr/>
        <a:lstStyle/>
        <a:p>
          <a:endParaRPr lang="en-US"/>
        </a:p>
      </dgm:t>
    </dgm:pt>
    <dgm:pt modelId="{62FAEE2D-D632-4EFD-8801-27EDF4E0B349}" type="sibTrans" cxnId="{A193E686-8D48-4760-89E4-34D996389C58}">
      <dgm:prSet/>
      <dgm:spPr/>
      <dgm:t>
        <a:bodyPr/>
        <a:lstStyle/>
        <a:p>
          <a:endParaRPr lang="en-US"/>
        </a:p>
      </dgm:t>
    </dgm:pt>
    <dgm:pt modelId="{15A35BDF-5893-4498-AC1E-B1A5D3A46EC8}">
      <dgm:prSet/>
      <dgm:spPr/>
      <dgm:t>
        <a:bodyPr/>
        <a:lstStyle/>
        <a:p>
          <a:r>
            <a:rPr lang="en-US"/>
            <a:t>Consider transfer to higher level of care if continues to worsen </a:t>
          </a:r>
        </a:p>
      </dgm:t>
    </dgm:pt>
    <dgm:pt modelId="{AEC12659-3F4F-486D-8F92-DF10B8D49E01}" type="parTrans" cxnId="{0A60A31D-3651-427D-B994-1C67C1C55D34}">
      <dgm:prSet/>
      <dgm:spPr/>
      <dgm:t>
        <a:bodyPr/>
        <a:lstStyle/>
        <a:p>
          <a:endParaRPr lang="en-US"/>
        </a:p>
      </dgm:t>
    </dgm:pt>
    <dgm:pt modelId="{57975B0B-CBB7-4BAB-8341-96E5A406482F}" type="sibTrans" cxnId="{0A60A31D-3651-427D-B994-1C67C1C55D34}">
      <dgm:prSet/>
      <dgm:spPr/>
      <dgm:t>
        <a:bodyPr/>
        <a:lstStyle/>
        <a:p>
          <a:endParaRPr lang="en-US"/>
        </a:p>
      </dgm:t>
    </dgm:pt>
    <dgm:pt modelId="{CE75F089-160A-4353-A7DE-E6DBCB638260}" type="pres">
      <dgm:prSet presAssocID="{82B7D8E8-8255-411A-B41E-7ECF22BA5462}" presName="Name0" presStyleCnt="0">
        <dgm:presLayoutVars>
          <dgm:dir/>
          <dgm:animLvl val="lvl"/>
          <dgm:resizeHandles val="exact"/>
        </dgm:presLayoutVars>
      </dgm:prSet>
      <dgm:spPr/>
    </dgm:pt>
    <dgm:pt modelId="{0E82D29C-C99A-4BF5-BA25-965BA850E64A}" type="pres">
      <dgm:prSet presAssocID="{A7D00280-3AF4-48DA-AFF3-ED28072B4F75}" presName="composite" presStyleCnt="0"/>
      <dgm:spPr/>
    </dgm:pt>
    <dgm:pt modelId="{5F53B08A-A635-4BBE-924B-E583E57E73E6}" type="pres">
      <dgm:prSet presAssocID="{A7D00280-3AF4-48DA-AFF3-ED28072B4F75}" presName="parTx" presStyleLbl="alignNode1" presStyleIdx="0" presStyleCnt="4">
        <dgm:presLayoutVars>
          <dgm:chMax val="0"/>
          <dgm:chPref val="0"/>
        </dgm:presLayoutVars>
      </dgm:prSet>
      <dgm:spPr/>
    </dgm:pt>
    <dgm:pt modelId="{7301FF57-A867-44D1-9462-284FE51DE94E}" type="pres">
      <dgm:prSet presAssocID="{A7D00280-3AF4-48DA-AFF3-ED28072B4F75}" presName="desTx" presStyleLbl="alignAccFollowNode1" presStyleIdx="0" presStyleCnt="4">
        <dgm:presLayoutVars/>
      </dgm:prSet>
      <dgm:spPr/>
    </dgm:pt>
    <dgm:pt modelId="{19C64244-8806-46C5-8C85-103244D3AB3E}" type="pres">
      <dgm:prSet presAssocID="{0A25ADF5-4D63-461D-8872-157D9A4C340A}" presName="space" presStyleCnt="0"/>
      <dgm:spPr/>
    </dgm:pt>
    <dgm:pt modelId="{A094FBD9-0B2D-496F-BBED-CFFBC424ED7F}" type="pres">
      <dgm:prSet presAssocID="{75BB687B-EE9B-4E7B-A0A9-E216A9553C15}" presName="composite" presStyleCnt="0"/>
      <dgm:spPr/>
    </dgm:pt>
    <dgm:pt modelId="{42D82921-E5C8-48AC-9BE9-85316E07EE7E}" type="pres">
      <dgm:prSet presAssocID="{75BB687B-EE9B-4E7B-A0A9-E216A9553C15}" presName="parTx" presStyleLbl="alignNode1" presStyleIdx="1" presStyleCnt="4">
        <dgm:presLayoutVars>
          <dgm:chMax val="0"/>
          <dgm:chPref val="0"/>
        </dgm:presLayoutVars>
      </dgm:prSet>
      <dgm:spPr/>
    </dgm:pt>
    <dgm:pt modelId="{4B163A69-FE96-4326-8E70-B3DAF08C7132}" type="pres">
      <dgm:prSet presAssocID="{75BB687B-EE9B-4E7B-A0A9-E216A9553C15}" presName="desTx" presStyleLbl="alignAccFollowNode1" presStyleIdx="1" presStyleCnt="4">
        <dgm:presLayoutVars/>
      </dgm:prSet>
      <dgm:spPr/>
    </dgm:pt>
    <dgm:pt modelId="{FE7054F8-458C-4CE2-91A9-2FE32153748A}" type="pres">
      <dgm:prSet presAssocID="{E2ADA7F2-17FD-481F-B486-7EA9F12259B3}" presName="space" presStyleCnt="0"/>
      <dgm:spPr/>
    </dgm:pt>
    <dgm:pt modelId="{C75E32DC-2591-4CC4-908C-4D52E0C0B1EC}" type="pres">
      <dgm:prSet presAssocID="{BC9B937B-0915-43A2-904F-A5A746D4B6D8}" presName="composite" presStyleCnt="0"/>
      <dgm:spPr/>
    </dgm:pt>
    <dgm:pt modelId="{C92B4E59-9534-43E8-BA9C-D558081513AF}" type="pres">
      <dgm:prSet presAssocID="{BC9B937B-0915-43A2-904F-A5A746D4B6D8}" presName="parTx" presStyleLbl="alignNode1" presStyleIdx="2" presStyleCnt="4">
        <dgm:presLayoutVars>
          <dgm:chMax val="0"/>
          <dgm:chPref val="0"/>
        </dgm:presLayoutVars>
      </dgm:prSet>
      <dgm:spPr/>
    </dgm:pt>
    <dgm:pt modelId="{D668D98E-8E3F-472F-AC63-38CA8B927ADD}" type="pres">
      <dgm:prSet presAssocID="{BC9B937B-0915-43A2-904F-A5A746D4B6D8}" presName="desTx" presStyleLbl="alignAccFollowNode1" presStyleIdx="2" presStyleCnt="4">
        <dgm:presLayoutVars/>
      </dgm:prSet>
      <dgm:spPr/>
    </dgm:pt>
    <dgm:pt modelId="{128AA769-61F7-4E03-B079-769BAA37A42C}" type="pres">
      <dgm:prSet presAssocID="{AD12B530-3019-4383-B0BE-A5A3CF9D0983}" presName="space" presStyleCnt="0"/>
      <dgm:spPr/>
    </dgm:pt>
    <dgm:pt modelId="{9A57A0C5-3DBA-45F4-919D-B2C3FD6AA63B}" type="pres">
      <dgm:prSet presAssocID="{3A8A5F66-C29F-48CF-9731-4E66088DADA2}" presName="composite" presStyleCnt="0"/>
      <dgm:spPr/>
    </dgm:pt>
    <dgm:pt modelId="{D874CD34-CDE2-4A43-BB6F-57093D5318A2}" type="pres">
      <dgm:prSet presAssocID="{3A8A5F66-C29F-48CF-9731-4E66088DADA2}" presName="parTx" presStyleLbl="alignNode1" presStyleIdx="3" presStyleCnt="4">
        <dgm:presLayoutVars>
          <dgm:chMax val="0"/>
          <dgm:chPref val="0"/>
        </dgm:presLayoutVars>
      </dgm:prSet>
      <dgm:spPr/>
    </dgm:pt>
    <dgm:pt modelId="{1760BFAD-8CB0-41E9-B2D3-836D290A3359}" type="pres">
      <dgm:prSet presAssocID="{3A8A5F66-C29F-48CF-9731-4E66088DADA2}" presName="desTx" presStyleLbl="alignAccFollowNode1" presStyleIdx="3" presStyleCnt="4">
        <dgm:presLayoutVars/>
      </dgm:prSet>
      <dgm:spPr/>
    </dgm:pt>
  </dgm:ptLst>
  <dgm:cxnLst>
    <dgm:cxn modelId="{7A074E00-6A20-4C0D-B2BD-30A0A922C6C5}" srcId="{82B7D8E8-8255-411A-B41E-7ECF22BA5462}" destId="{A7D00280-3AF4-48DA-AFF3-ED28072B4F75}" srcOrd="0" destOrd="0" parTransId="{84119E97-1123-4668-ACE7-F8AE475F4740}" sibTransId="{0A25ADF5-4D63-461D-8872-157D9A4C340A}"/>
    <dgm:cxn modelId="{923E671A-8DE9-463C-9509-6EFC925448ED}" type="presOf" srcId="{82B7D8E8-8255-411A-B41E-7ECF22BA5462}" destId="{CE75F089-160A-4353-A7DE-E6DBCB638260}" srcOrd="0" destOrd="0" presId="urn:microsoft.com/office/officeart/2016/7/layout/HorizontalActionList"/>
    <dgm:cxn modelId="{0A60A31D-3651-427D-B994-1C67C1C55D34}" srcId="{3A8A5F66-C29F-48CF-9731-4E66088DADA2}" destId="{15A35BDF-5893-4498-AC1E-B1A5D3A46EC8}" srcOrd="0" destOrd="0" parTransId="{AEC12659-3F4F-486D-8F92-DF10B8D49E01}" sibTransId="{57975B0B-CBB7-4BAB-8341-96E5A406482F}"/>
    <dgm:cxn modelId="{564AFE1D-0A8C-4DBB-A8E9-6541762B1D55}" type="presOf" srcId="{A7D00280-3AF4-48DA-AFF3-ED28072B4F75}" destId="{5F53B08A-A635-4BBE-924B-E583E57E73E6}" srcOrd="0" destOrd="0" presId="urn:microsoft.com/office/officeart/2016/7/layout/HorizontalActionList"/>
    <dgm:cxn modelId="{82623121-10FE-494E-A056-94C0B4596157}" srcId="{75BB687B-EE9B-4E7B-A0A9-E216A9553C15}" destId="{9B9388B9-92B7-4A2C-8ACC-2E8E3515A343}" srcOrd="0" destOrd="0" parTransId="{011EA163-2C1D-4817-9E3F-1B8309B0E88A}" sibTransId="{A2C23E00-886C-4BFE-A261-2B5D6FD0A77E}"/>
    <dgm:cxn modelId="{88BFB421-95D5-4B4F-9592-0EE2305BB1EC}" srcId="{BC9B937B-0915-43A2-904F-A5A746D4B6D8}" destId="{5A2DBF78-E8DF-4EE6-ABEB-59D824AEAB01}" srcOrd="0" destOrd="0" parTransId="{5B9E2D06-4FA7-4285-A8D5-56256BBD7999}" sibTransId="{22EBEC4E-7CE6-432E-BC74-EBB4268F2619}"/>
    <dgm:cxn modelId="{4641BD36-1D26-431A-81DB-AC3D6B0CD492}" type="presOf" srcId="{9B9388B9-92B7-4A2C-8ACC-2E8E3515A343}" destId="{4B163A69-FE96-4326-8E70-B3DAF08C7132}" srcOrd="0" destOrd="0" presId="urn:microsoft.com/office/officeart/2016/7/layout/HorizontalActionList"/>
    <dgm:cxn modelId="{B4AB9864-3C0C-43D8-BF5D-7FCA958F2428}" srcId="{82B7D8E8-8255-411A-B41E-7ECF22BA5462}" destId="{BC9B937B-0915-43A2-904F-A5A746D4B6D8}" srcOrd="2" destOrd="0" parTransId="{96762AD6-7E61-46C2-AE09-30BADEB7B7BE}" sibTransId="{AD12B530-3019-4383-B0BE-A5A3CF9D0983}"/>
    <dgm:cxn modelId="{A193E686-8D48-4760-89E4-34D996389C58}" srcId="{82B7D8E8-8255-411A-B41E-7ECF22BA5462}" destId="{3A8A5F66-C29F-48CF-9731-4E66088DADA2}" srcOrd="3" destOrd="0" parTransId="{8212397E-7CBD-41F9-8A25-EA32C3D9934F}" sibTransId="{62FAEE2D-D632-4EFD-8801-27EDF4E0B349}"/>
    <dgm:cxn modelId="{ACC5AA94-5392-46E8-849A-8BDFB5312FC7}" type="presOf" srcId="{0E5F10EF-5444-404F-9B93-E41E2F8E3E4C}" destId="{7301FF57-A867-44D1-9462-284FE51DE94E}" srcOrd="0" destOrd="0" presId="urn:microsoft.com/office/officeart/2016/7/layout/HorizontalActionList"/>
    <dgm:cxn modelId="{FC098B9D-D5F3-4E35-9D64-9F72DB3DC698}" type="presOf" srcId="{BC9B937B-0915-43A2-904F-A5A746D4B6D8}" destId="{C92B4E59-9534-43E8-BA9C-D558081513AF}" srcOrd="0" destOrd="0" presId="urn:microsoft.com/office/officeart/2016/7/layout/HorizontalActionList"/>
    <dgm:cxn modelId="{BA3253AF-5E1C-4DFA-AB4E-21218F05824D}" type="presOf" srcId="{75BB687B-EE9B-4E7B-A0A9-E216A9553C15}" destId="{42D82921-E5C8-48AC-9BE9-85316E07EE7E}" srcOrd="0" destOrd="0" presId="urn:microsoft.com/office/officeart/2016/7/layout/HorizontalActionList"/>
    <dgm:cxn modelId="{30B413B4-848E-42D3-BFED-124911AC7C64}" srcId="{A7D00280-3AF4-48DA-AFF3-ED28072B4F75}" destId="{0E5F10EF-5444-404F-9B93-E41E2F8E3E4C}" srcOrd="0" destOrd="0" parTransId="{F3FD87D4-C09B-4816-BDF8-5CD7CC9182E6}" sibTransId="{717226D2-4F66-46CD-AD69-ECAC3E3F0121}"/>
    <dgm:cxn modelId="{A3AFEEC0-1A0E-4AE2-9232-8A2D897B6986}" type="presOf" srcId="{15A35BDF-5893-4498-AC1E-B1A5D3A46EC8}" destId="{1760BFAD-8CB0-41E9-B2D3-836D290A3359}" srcOrd="0" destOrd="0" presId="urn:microsoft.com/office/officeart/2016/7/layout/HorizontalActionList"/>
    <dgm:cxn modelId="{0402EBD9-9136-44F6-83F9-9147CD84AC7B}" type="presOf" srcId="{3A8A5F66-C29F-48CF-9731-4E66088DADA2}" destId="{D874CD34-CDE2-4A43-BB6F-57093D5318A2}" srcOrd="0" destOrd="0" presId="urn:microsoft.com/office/officeart/2016/7/layout/HorizontalActionList"/>
    <dgm:cxn modelId="{C73D75FA-8D96-4179-B0FA-E4C3FDDBF560}" srcId="{82B7D8E8-8255-411A-B41E-7ECF22BA5462}" destId="{75BB687B-EE9B-4E7B-A0A9-E216A9553C15}" srcOrd="1" destOrd="0" parTransId="{262CC287-1BE2-45B5-9387-A2E64E475834}" sibTransId="{E2ADA7F2-17FD-481F-B486-7EA9F12259B3}"/>
    <dgm:cxn modelId="{48201EFC-A33C-41ED-9A62-B5F2369C946A}" type="presOf" srcId="{5A2DBF78-E8DF-4EE6-ABEB-59D824AEAB01}" destId="{D668D98E-8E3F-472F-AC63-38CA8B927ADD}" srcOrd="0" destOrd="0" presId="urn:microsoft.com/office/officeart/2016/7/layout/HorizontalActionList"/>
    <dgm:cxn modelId="{EE7C1DDB-62D5-4EB8-9574-75DB0271B046}" type="presParOf" srcId="{CE75F089-160A-4353-A7DE-E6DBCB638260}" destId="{0E82D29C-C99A-4BF5-BA25-965BA850E64A}" srcOrd="0" destOrd="0" presId="urn:microsoft.com/office/officeart/2016/7/layout/HorizontalActionList"/>
    <dgm:cxn modelId="{9EF0458F-D387-4CFB-AF9C-BE25A8998705}" type="presParOf" srcId="{0E82D29C-C99A-4BF5-BA25-965BA850E64A}" destId="{5F53B08A-A635-4BBE-924B-E583E57E73E6}" srcOrd="0" destOrd="0" presId="urn:microsoft.com/office/officeart/2016/7/layout/HorizontalActionList"/>
    <dgm:cxn modelId="{B8A3BA96-BB32-47AF-A6A8-5285E3AC313C}" type="presParOf" srcId="{0E82D29C-C99A-4BF5-BA25-965BA850E64A}" destId="{7301FF57-A867-44D1-9462-284FE51DE94E}" srcOrd="1" destOrd="0" presId="urn:microsoft.com/office/officeart/2016/7/layout/HorizontalActionList"/>
    <dgm:cxn modelId="{359A49DD-C5DF-4CC9-A2C9-8AC009EEC40C}" type="presParOf" srcId="{CE75F089-160A-4353-A7DE-E6DBCB638260}" destId="{19C64244-8806-46C5-8C85-103244D3AB3E}" srcOrd="1" destOrd="0" presId="urn:microsoft.com/office/officeart/2016/7/layout/HorizontalActionList"/>
    <dgm:cxn modelId="{06E53405-E69E-47BD-8FA1-E4F993B700F7}" type="presParOf" srcId="{CE75F089-160A-4353-A7DE-E6DBCB638260}" destId="{A094FBD9-0B2D-496F-BBED-CFFBC424ED7F}" srcOrd="2" destOrd="0" presId="urn:microsoft.com/office/officeart/2016/7/layout/HorizontalActionList"/>
    <dgm:cxn modelId="{B958A0E2-B74F-4E6C-841B-B145AEEC7F25}" type="presParOf" srcId="{A094FBD9-0B2D-496F-BBED-CFFBC424ED7F}" destId="{42D82921-E5C8-48AC-9BE9-85316E07EE7E}" srcOrd="0" destOrd="0" presId="urn:microsoft.com/office/officeart/2016/7/layout/HorizontalActionList"/>
    <dgm:cxn modelId="{1E753F84-575B-4297-800F-F513D3818971}" type="presParOf" srcId="{A094FBD9-0B2D-496F-BBED-CFFBC424ED7F}" destId="{4B163A69-FE96-4326-8E70-B3DAF08C7132}" srcOrd="1" destOrd="0" presId="urn:microsoft.com/office/officeart/2016/7/layout/HorizontalActionList"/>
    <dgm:cxn modelId="{B9DE86F4-00A3-4594-ACFE-D3ECDEA153B3}" type="presParOf" srcId="{CE75F089-160A-4353-A7DE-E6DBCB638260}" destId="{FE7054F8-458C-4CE2-91A9-2FE32153748A}" srcOrd="3" destOrd="0" presId="urn:microsoft.com/office/officeart/2016/7/layout/HorizontalActionList"/>
    <dgm:cxn modelId="{4C348326-2B4C-4F85-B34F-54B9F1D51A6C}" type="presParOf" srcId="{CE75F089-160A-4353-A7DE-E6DBCB638260}" destId="{C75E32DC-2591-4CC4-908C-4D52E0C0B1EC}" srcOrd="4" destOrd="0" presId="urn:microsoft.com/office/officeart/2016/7/layout/HorizontalActionList"/>
    <dgm:cxn modelId="{85060498-2AF3-4FA8-966C-945BCB798F74}" type="presParOf" srcId="{C75E32DC-2591-4CC4-908C-4D52E0C0B1EC}" destId="{C92B4E59-9534-43E8-BA9C-D558081513AF}" srcOrd="0" destOrd="0" presId="urn:microsoft.com/office/officeart/2016/7/layout/HorizontalActionList"/>
    <dgm:cxn modelId="{360315F3-9485-4DB5-85AC-A39688D7F6B6}" type="presParOf" srcId="{C75E32DC-2591-4CC4-908C-4D52E0C0B1EC}" destId="{D668D98E-8E3F-472F-AC63-38CA8B927ADD}" srcOrd="1" destOrd="0" presId="urn:microsoft.com/office/officeart/2016/7/layout/HorizontalActionList"/>
    <dgm:cxn modelId="{C1E9514F-9DA1-48AA-BCD0-79EC30F3302E}" type="presParOf" srcId="{CE75F089-160A-4353-A7DE-E6DBCB638260}" destId="{128AA769-61F7-4E03-B079-769BAA37A42C}" srcOrd="5" destOrd="0" presId="urn:microsoft.com/office/officeart/2016/7/layout/HorizontalActionList"/>
    <dgm:cxn modelId="{651C5BCD-C16C-4463-9C21-24434D13DE55}" type="presParOf" srcId="{CE75F089-160A-4353-A7DE-E6DBCB638260}" destId="{9A57A0C5-3DBA-45F4-919D-B2C3FD6AA63B}" srcOrd="6" destOrd="0" presId="urn:microsoft.com/office/officeart/2016/7/layout/HorizontalActionList"/>
    <dgm:cxn modelId="{A13CE817-5F06-4E77-A5C6-A064470B4BB9}" type="presParOf" srcId="{9A57A0C5-3DBA-45F4-919D-B2C3FD6AA63B}" destId="{D874CD34-CDE2-4A43-BB6F-57093D5318A2}" srcOrd="0" destOrd="0" presId="urn:microsoft.com/office/officeart/2016/7/layout/HorizontalActionList"/>
    <dgm:cxn modelId="{FA781AE1-37C3-4E85-8D07-FB1342C7EB36}" type="presParOf" srcId="{9A57A0C5-3DBA-45F4-919D-B2C3FD6AA63B}" destId="{1760BFAD-8CB0-41E9-B2D3-836D290A3359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F397A4-A29C-41C9-BC4E-FACB51EC8C8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802D6F-9525-4604-8177-795BF483C055}">
      <dgm:prSet/>
      <dgm:spPr/>
      <dgm:t>
        <a:bodyPr/>
        <a:lstStyle/>
        <a:p>
          <a:r>
            <a:rPr lang="en-US"/>
            <a:t>Rapid assessment is key for patients in respiratory distress</a:t>
          </a:r>
        </a:p>
      </dgm:t>
    </dgm:pt>
    <dgm:pt modelId="{AA6501E3-012E-45CD-A155-EEA56B2FD3FC}" type="parTrans" cxnId="{AB31992B-C3CE-45F1-841E-2758369EAFEE}">
      <dgm:prSet/>
      <dgm:spPr/>
      <dgm:t>
        <a:bodyPr/>
        <a:lstStyle/>
        <a:p>
          <a:endParaRPr lang="en-US"/>
        </a:p>
      </dgm:t>
    </dgm:pt>
    <dgm:pt modelId="{C433893A-881A-4356-A7C6-67FB56301782}" type="sibTrans" cxnId="{AB31992B-C3CE-45F1-841E-2758369EAFEE}">
      <dgm:prSet/>
      <dgm:spPr/>
      <dgm:t>
        <a:bodyPr/>
        <a:lstStyle/>
        <a:p>
          <a:endParaRPr lang="en-US"/>
        </a:p>
      </dgm:t>
    </dgm:pt>
    <dgm:pt modelId="{775B6495-2FE6-4F54-8C6A-E3DB0D09A563}">
      <dgm:prSet/>
      <dgm:spPr/>
      <dgm:t>
        <a:bodyPr/>
        <a:lstStyle/>
        <a:p>
          <a:r>
            <a:rPr lang="en-US"/>
            <a:t>Focusing on the underlying cause is paramount to be able to effectively treat these patients</a:t>
          </a:r>
        </a:p>
      </dgm:t>
    </dgm:pt>
    <dgm:pt modelId="{6C4C5F77-193C-4146-AD2A-4FB9B5A79B38}" type="parTrans" cxnId="{2595EFE0-E7DE-4347-8ECB-4A5D6CDE803A}">
      <dgm:prSet/>
      <dgm:spPr/>
      <dgm:t>
        <a:bodyPr/>
        <a:lstStyle/>
        <a:p>
          <a:endParaRPr lang="en-US"/>
        </a:p>
      </dgm:t>
    </dgm:pt>
    <dgm:pt modelId="{BFC4394E-2361-4FA4-8793-C69B71BFA6CE}" type="sibTrans" cxnId="{2595EFE0-E7DE-4347-8ECB-4A5D6CDE803A}">
      <dgm:prSet/>
      <dgm:spPr/>
      <dgm:t>
        <a:bodyPr/>
        <a:lstStyle/>
        <a:p>
          <a:endParaRPr lang="en-US"/>
        </a:p>
      </dgm:t>
    </dgm:pt>
    <dgm:pt modelId="{3E137944-7DBD-43EE-8101-6FF13748F8D9}" type="pres">
      <dgm:prSet presAssocID="{DDF397A4-A29C-41C9-BC4E-FACB51EC8C84}" presName="linear" presStyleCnt="0">
        <dgm:presLayoutVars>
          <dgm:animLvl val="lvl"/>
          <dgm:resizeHandles val="exact"/>
        </dgm:presLayoutVars>
      </dgm:prSet>
      <dgm:spPr/>
    </dgm:pt>
    <dgm:pt modelId="{D0D8D44E-4BEB-4F29-9808-4E81A08BA199}" type="pres">
      <dgm:prSet presAssocID="{40802D6F-9525-4604-8177-795BF483C05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2B9128-1CD8-46C9-9B63-AE72F28F53EC}" type="pres">
      <dgm:prSet presAssocID="{C433893A-881A-4356-A7C6-67FB56301782}" presName="spacer" presStyleCnt="0"/>
      <dgm:spPr/>
    </dgm:pt>
    <dgm:pt modelId="{9EDCA1E4-58BC-4F61-8AD3-2AF87F04E071}" type="pres">
      <dgm:prSet presAssocID="{775B6495-2FE6-4F54-8C6A-E3DB0D09A56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6B19715-40F1-4430-B8A2-DF606AAE3360}" type="presOf" srcId="{775B6495-2FE6-4F54-8C6A-E3DB0D09A563}" destId="{9EDCA1E4-58BC-4F61-8AD3-2AF87F04E071}" srcOrd="0" destOrd="0" presId="urn:microsoft.com/office/officeart/2005/8/layout/vList2"/>
    <dgm:cxn modelId="{AB31992B-C3CE-45F1-841E-2758369EAFEE}" srcId="{DDF397A4-A29C-41C9-BC4E-FACB51EC8C84}" destId="{40802D6F-9525-4604-8177-795BF483C055}" srcOrd="0" destOrd="0" parTransId="{AA6501E3-012E-45CD-A155-EEA56B2FD3FC}" sibTransId="{C433893A-881A-4356-A7C6-67FB56301782}"/>
    <dgm:cxn modelId="{EA01483C-F8D1-4BE7-BD7F-F37B49BC5FA3}" type="presOf" srcId="{DDF397A4-A29C-41C9-BC4E-FACB51EC8C84}" destId="{3E137944-7DBD-43EE-8101-6FF13748F8D9}" srcOrd="0" destOrd="0" presId="urn:microsoft.com/office/officeart/2005/8/layout/vList2"/>
    <dgm:cxn modelId="{2595EFE0-E7DE-4347-8ECB-4A5D6CDE803A}" srcId="{DDF397A4-A29C-41C9-BC4E-FACB51EC8C84}" destId="{775B6495-2FE6-4F54-8C6A-E3DB0D09A563}" srcOrd="1" destOrd="0" parTransId="{6C4C5F77-193C-4146-AD2A-4FB9B5A79B38}" sibTransId="{BFC4394E-2361-4FA4-8793-C69B71BFA6CE}"/>
    <dgm:cxn modelId="{02F324EC-9E1E-49E8-B0CA-4DE5BF66B90B}" type="presOf" srcId="{40802D6F-9525-4604-8177-795BF483C055}" destId="{D0D8D44E-4BEB-4F29-9808-4E81A08BA199}" srcOrd="0" destOrd="0" presId="urn:microsoft.com/office/officeart/2005/8/layout/vList2"/>
    <dgm:cxn modelId="{CDFC1BA1-A3A1-46AF-A773-4CD07511070D}" type="presParOf" srcId="{3E137944-7DBD-43EE-8101-6FF13748F8D9}" destId="{D0D8D44E-4BEB-4F29-9808-4E81A08BA199}" srcOrd="0" destOrd="0" presId="urn:microsoft.com/office/officeart/2005/8/layout/vList2"/>
    <dgm:cxn modelId="{F9627701-D0DA-46F4-A0C4-879969075AF5}" type="presParOf" srcId="{3E137944-7DBD-43EE-8101-6FF13748F8D9}" destId="{4D2B9128-1CD8-46C9-9B63-AE72F28F53EC}" srcOrd="1" destOrd="0" presId="urn:microsoft.com/office/officeart/2005/8/layout/vList2"/>
    <dgm:cxn modelId="{76065679-A82B-40F0-BB05-10B95E9E36C7}" type="presParOf" srcId="{3E137944-7DBD-43EE-8101-6FF13748F8D9}" destId="{9EDCA1E4-58BC-4F61-8AD3-2AF87F04E07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EE367-0772-409D-8D1A-EEE53507E469}">
      <dsp:nvSpPr>
        <dsp:cNvPr id="0" name=""/>
        <dsp:cNvSpPr/>
      </dsp:nvSpPr>
      <dsp:spPr>
        <a:xfrm>
          <a:off x="193881" y="17081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4809B-396C-4BB8-BB0D-72CE9785D31E}">
      <dsp:nvSpPr>
        <dsp:cNvPr id="0" name=""/>
        <dsp:cNvSpPr/>
      </dsp:nvSpPr>
      <dsp:spPr>
        <a:xfrm>
          <a:off x="193881" y="181501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Review the initial assessment of a patient in respiratory distress</a:t>
          </a:r>
        </a:p>
      </dsp:txBody>
      <dsp:txXfrm>
        <a:off x="193881" y="1815017"/>
        <a:ext cx="4320000" cy="648000"/>
      </dsp:txXfrm>
    </dsp:sp>
    <dsp:sp modelId="{DF427325-7054-474D-8E94-CC2DEA3EC00E}">
      <dsp:nvSpPr>
        <dsp:cNvPr id="0" name=""/>
        <dsp:cNvSpPr/>
      </dsp:nvSpPr>
      <dsp:spPr>
        <a:xfrm>
          <a:off x="193881" y="2524509"/>
          <a:ext cx="4320000" cy="72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0F39A-A9FD-4E3F-A6B1-43DDADEC8EC6}">
      <dsp:nvSpPr>
        <dsp:cNvPr id="0" name=""/>
        <dsp:cNvSpPr/>
      </dsp:nvSpPr>
      <dsp:spPr>
        <a:xfrm>
          <a:off x="5269881" y="170810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A76DB-7236-4C77-B219-D4FC4FC698F8}">
      <dsp:nvSpPr>
        <dsp:cNvPr id="0" name=""/>
        <dsp:cNvSpPr/>
      </dsp:nvSpPr>
      <dsp:spPr>
        <a:xfrm>
          <a:off x="5269881" y="181501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Review management of specific causes of respiratory distress</a:t>
          </a:r>
        </a:p>
      </dsp:txBody>
      <dsp:txXfrm>
        <a:off x="5269881" y="1815017"/>
        <a:ext cx="4320000" cy="648000"/>
      </dsp:txXfrm>
    </dsp:sp>
    <dsp:sp modelId="{6A9BB3B7-C1D3-42D0-AA0E-479076F1C488}">
      <dsp:nvSpPr>
        <dsp:cNvPr id="0" name=""/>
        <dsp:cNvSpPr/>
      </dsp:nvSpPr>
      <dsp:spPr>
        <a:xfrm>
          <a:off x="5269881" y="2524509"/>
          <a:ext cx="4320000" cy="72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269881" y="2524509"/>
        <a:ext cx="4320000" cy="720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2FC1D-6762-4143-BC4B-4DCEE9070083}">
      <dsp:nvSpPr>
        <dsp:cNvPr id="0" name=""/>
        <dsp:cNvSpPr/>
      </dsp:nvSpPr>
      <dsp:spPr>
        <a:xfrm>
          <a:off x="9037" y="145040"/>
          <a:ext cx="3183299" cy="9549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551" tIns="251551" rIns="251551" bIns="251551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1. AIRWAY: </a:t>
          </a:r>
        </a:p>
      </dsp:txBody>
      <dsp:txXfrm>
        <a:off x="9037" y="145040"/>
        <a:ext cx="3183299" cy="954989"/>
      </dsp:txXfrm>
    </dsp:sp>
    <dsp:sp modelId="{39025CE6-FE92-485E-9FC5-09F4506BCF8B}">
      <dsp:nvSpPr>
        <dsp:cNvPr id="0" name=""/>
        <dsp:cNvSpPr/>
      </dsp:nvSpPr>
      <dsp:spPr>
        <a:xfrm>
          <a:off x="9037" y="1100030"/>
          <a:ext cx="3183299" cy="205355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439" tIns="314439" rIns="314439" bIns="31443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Optimize patient position (make sure they are not hyperextended or hyperflexed, open airway)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Suction any secretions</a:t>
          </a:r>
        </a:p>
      </dsp:txBody>
      <dsp:txXfrm>
        <a:off x="9037" y="1100030"/>
        <a:ext cx="3183299" cy="2053556"/>
      </dsp:txXfrm>
    </dsp:sp>
    <dsp:sp modelId="{40C076B7-207F-4574-AC6F-AABD0375BFC7}">
      <dsp:nvSpPr>
        <dsp:cNvPr id="0" name=""/>
        <dsp:cNvSpPr/>
      </dsp:nvSpPr>
      <dsp:spPr>
        <a:xfrm>
          <a:off x="3300231" y="145040"/>
          <a:ext cx="3183299" cy="9549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551" tIns="251551" rIns="251551" bIns="251551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2. BREATHING: </a:t>
          </a:r>
        </a:p>
      </dsp:txBody>
      <dsp:txXfrm>
        <a:off x="3300231" y="145040"/>
        <a:ext cx="3183299" cy="954989"/>
      </dsp:txXfrm>
    </dsp:sp>
    <dsp:sp modelId="{00089A17-4085-4A88-9740-F00F8EF95F3E}">
      <dsp:nvSpPr>
        <dsp:cNvPr id="0" name=""/>
        <dsp:cNvSpPr/>
      </dsp:nvSpPr>
      <dsp:spPr>
        <a:xfrm>
          <a:off x="3300231" y="1100030"/>
          <a:ext cx="3183299" cy="205355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439" tIns="314439" rIns="314439" bIns="31443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Increase the flow of the nasal canula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Consider alternate oxygen device  such as high flow nasal canula, CPAP, or non-rebreather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Consider albuterol if wheezing/ has a history of underlying obstructive lung disease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If patient is in respiratory failure, begin bag mask ventilation, prepare for intubation </a:t>
          </a:r>
        </a:p>
      </dsp:txBody>
      <dsp:txXfrm>
        <a:off x="3300231" y="1100030"/>
        <a:ext cx="3183299" cy="2053556"/>
      </dsp:txXfrm>
    </dsp:sp>
    <dsp:sp modelId="{28692778-82D5-4379-AC07-D136CB04E762}">
      <dsp:nvSpPr>
        <dsp:cNvPr id="0" name=""/>
        <dsp:cNvSpPr/>
      </dsp:nvSpPr>
      <dsp:spPr>
        <a:xfrm>
          <a:off x="6591425" y="145040"/>
          <a:ext cx="3183299" cy="9549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551" tIns="251551" rIns="251551" bIns="251551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3. CIRCULATION: </a:t>
          </a:r>
        </a:p>
      </dsp:txBody>
      <dsp:txXfrm>
        <a:off x="6591425" y="145040"/>
        <a:ext cx="3183299" cy="954989"/>
      </dsp:txXfrm>
    </dsp:sp>
    <dsp:sp modelId="{AA2FDDE2-3F03-4D5E-8C24-A2BACF6444FB}">
      <dsp:nvSpPr>
        <dsp:cNvPr id="0" name=""/>
        <dsp:cNvSpPr/>
      </dsp:nvSpPr>
      <dsp:spPr>
        <a:xfrm>
          <a:off x="6591425" y="1100030"/>
          <a:ext cx="3183299" cy="205355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439" tIns="314439" rIns="314439" bIns="31443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Establish vascular access</a:t>
          </a:r>
        </a:p>
      </dsp:txBody>
      <dsp:txXfrm>
        <a:off x="6591425" y="1100030"/>
        <a:ext cx="3183299" cy="2053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B7A4C-E6A1-4B98-A0AF-A03109AC20BF}">
      <dsp:nvSpPr>
        <dsp:cNvPr id="0" name=""/>
        <dsp:cNvSpPr/>
      </dsp:nvSpPr>
      <dsp:spPr>
        <a:xfrm>
          <a:off x="654555" y="528305"/>
          <a:ext cx="1250190" cy="12501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99CCD-E18F-47AF-BC59-7C6E41861FCC}">
      <dsp:nvSpPr>
        <dsp:cNvPr id="0" name=""/>
        <dsp:cNvSpPr/>
      </dsp:nvSpPr>
      <dsp:spPr>
        <a:xfrm>
          <a:off x="920989" y="794739"/>
          <a:ext cx="717322" cy="7173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DE7F2-E8E4-4243-B5EB-670172832DB3}">
      <dsp:nvSpPr>
        <dsp:cNvPr id="0" name=""/>
        <dsp:cNvSpPr/>
      </dsp:nvSpPr>
      <dsp:spPr>
        <a:xfrm>
          <a:off x="254904" y="2167899"/>
          <a:ext cx="20494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Upper airway obstruction </a:t>
          </a:r>
        </a:p>
      </dsp:txBody>
      <dsp:txXfrm>
        <a:off x="254904" y="2167899"/>
        <a:ext cx="2049492" cy="720000"/>
      </dsp:txXfrm>
    </dsp:sp>
    <dsp:sp modelId="{53A11E8D-88AF-466C-B95C-C8EBBCB5545E}">
      <dsp:nvSpPr>
        <dsp:cNvPr id="0" name=""/>
        <dsp:cNvSpPr/>
      </dsp:nvSpPr>
      <dsp:spPr>
        <a:xfrm>
          <a:off x="3062709" y="528305"/>
          <a:ext cx="1250190" cy="12501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F1805-8AAF-46AF-B8FC-4526928FAE8E}">
      <dsp:nvSpPr>
        <dsp:cNvPr id="0" name=""/>
        <dsp:cNvSpPr/>
      </dsp:nvSpPr>
      <dsp:spPr>
        <a:xfrm>
          <a:off x="3329143" y="794739"/>
          <a:ext cx="717322" cy="7173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0BADE-1E03-4E4B-882F-E473ABBF50B2}">
      <dsp:nvSpPr>
        <dsp:cNvPr id="0" name=""/>
        <dsp:cNvSpPr/>
      </dsp:nvSpPr>
      <dsp:spPr>
        <a:xfrm>
          <a:off x="2663058" y="2167899"/>
          <a:ext cx="20494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Lower airway obstruction </a:t>
          </a:r>
        </a:p>
      </dsp:txBody>
      <dsp:txXfrm>
        <a:off x="2663058" y="2167899"/>
        <a:ext cx="2049492" cy="720000"/>
      </dsp:txXfrm>
    </dsp:sp>
    <dsp:sp modelId="{E429BD20-EEFB-4818-8FE7-38270F4C2216}">
      <dsp:nvSpPr>
        <dsp:cNvPr id="0" name=""/>
        <dsp:cNvSpPr/>
      </dsp:nvSpPr>
      <dsp:spPr>
        <a:xfrm>
          <a:off x="5470863" y="528305"/>
          <a:ext cx="1250190" cy="12501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B35C-6B29-4CDE-A8F9-2A892386BF01}">
      <dsp:nvSpPr>
        <dsp:cNvPr id="0" name=""/>
        <dsp:cNvSpPr/>
      </dsp:nvSpPr>
      <dsp:spPr>
        <a:xfrm>
          <a:off x="5737297" y="794739"/>
          <a:ext cx="717322" cy="7173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35C52-44B1-4767-A249-2D3824EBA88C}">
      <dsp:nvSpPr>
        <dsp:cNvPr id="0" name=""/>
        <dsp:cNvSpPr/>
      </dsp:nvSpPr>
      <dsp:spPr>
        <a:xfrm>
          <a:off x="5071212" y="2167899"/>
          <a:ext cx="20494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Lung tissue disease</a:t>
          </a:r>
        </a:p>
      </dsp:txBody>
      <dsp:txXfrm>
        <a:off x="5071212" y="2167899"/>
        <a:ext cx="2049492" cy="720000"/>
      </dsp:txXfrm>
    </dsp:sp>
    <dsp:sp modelId="{67AA6119-D508-4AD3-85AE-7673D331651D}">
      <dsp:nvSpPr>
        <dsp:cNvPr id="0" name=""/>
        <dsp:cNvSpPr/>
      </dsp:nvSpPr>
      <dsp:spPr>
        <a:xfrm>
          <a:off x="7879016" y="528305"/>
          <a:ext cx="1250190" cy="12501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0B072-1EE1-4B93-936B-AD12C617589F}">
      <dsp:nvSpPr>
        <dsp:cNvPr id="0" name=""/>
        <dsp:cNvSpPr/>
      </dsp:nvSpPr>
      <dsp:spPr>
        <a:xfrm>
          <a:off x="8145450" y="794739"/>
          <a:ext cx="717322" cy="7173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7C3E3-6CE1-485A-B466-75967FC1F62F}">
      <dsp:nvSpPr>
        <dsp:cNvPr id="0" name=""/>
        <dsp:cNvSpPr/>
      </dsp:nvSpPr>
      <dsp:spPr>
        <a:xfrm>
          <a:off x="7479365" y="2167899"/>
          <a:ext cx="20494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Disordered control of breathing </a:t>
          </a:r>
        </a:p>
      </dsp:txBody>
      <dsp:txXfrm>
        <a:off x="7479365" y="2167899"/>
        <a:ext cx="204949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3B08A-A635-4BBE-924B-E583E57E73E6}">
      <dsp:nvSpPr>
        <dsp:cNvPr id="0" name=""/>
        <dsp:cNvSpPr/>
      </dsp:nvSpPr>
      <dsp:spPr>
        <a:xfrm>
          <a:off x="5049" y="1002264"/>
          <a:ext cx="999308" cy="2997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68" tIns="78968" rIns="78968" bIns="789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Start</a:t>
          </a:r>
        </a:p>
      </dsp:txBody>
      <dsp:txXfrm>
        <a:off x="5049" y="1002264"/>
        <a:ext cx="999308" cy="299792"/>
      </dsp:txXfrm>
    </dsp:sp>
    <dsp:sp modelId="{7301FF57-A867-44D1-9462-284FE51DE94E}">
      <dsp:nvSpPr>
        <dsp:cNvPr id="0" name=""/>
        <dsp:cNvSpPr/>
      </dsp:nvSpPr>
      <dsp:spPr>
        <a:xfrm>
          <a:off x="5049" y="1302056"/>
          <a:ext cx="999308" cy="27070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09" tIns="98709" rIns="98709" bIns="9870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Start antibiotics focal infiltrates and clinical exam consistent with pneumonia </a:t>
          </a:r>
        </a:p>
      </dsp:txBody>
      <dsp:txXfrm>
        <a:off x="5049" y="1302056"/>
        <a:ext cx="999308" cy="2707000"/>
      </dsp:txXfrm>
    </dsp:sp>
    <dsp:sp modelId="{42D82921-E5C8-48AC-9BE9-85316E07EE7E}">
      <dsp:nvSpPr>
        <dsp:cNvPr id="0" name=""/>
        <dsp:cNvSpPr/>
      </dsp:nvSpPr>
      <dsp:spPr>
        <a:xfrm>
          <a:off x="1112147" y="1002264"/>
          <a:ext cx="999308" cy="2997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68" tIns="78968" rIns="78968" bIns="789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Give</a:t>
          </a:r>
        </a:p>
      </dsp:txBody>
      <dsp:txXfrm>
        <a:off x="1112147" y="1002264"/>
        <a:ext cx="999308" cy="299792"/>
      </dsp:txXfrm>
    </dsp:sp>
    <dsp:sp modelId="{4B163A69-FE96-4326-8E70-B3DAF08C7132}">
      <dsp:nvSpPr>
        <dsp:cNvPr id="0" name=""/>
        <dsp:cNvSpPr/>
      </dsp:nvSpPr>
      <dsp:spPr>
        <a:xfrm>
          <a:off x="1112147" y="1302056"/>
          <a:ext cx="999308" cy="27070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09" tIns="98709" rIns="98709" bIns="9870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Give antipyretics </a:t>
          </a:r>
        </a:p>
      </dsp:txBody>
      <dsp:txXfrm>
        <a:off x="1112147" y="1302056"/>
        <a:ext cx="999308" cy="2707000"/>
      </dsp:txXfrm>
    </dsp:sp>
    <dsp:sp modelId="{C92B4E59-9534-43E8-BA9C-D558081513AF}">
      <dsp:nvSpPr>
        <dsp:cNvPr id="0" name=""/>
        <dsp:cNvSpPr/>
      </dsp:nvSpPr>
      <dsp:spPr>
        <a:xfrm>
          <a:off x="2219245" y="1002264"/>
          <a:ext cx="999308" cy="2997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68" tIns="78968" rIns="78968" bIns="789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Obtain</a:t>
          </a:r>
        </a:p>
      </dsp:txBody>
      <dsp:txXfrm>
        <a:off x="2219245" y="1002264"/>
        <a:ext cx="999308" cy="299792"/>
      </dsp:txXfrm>
    </dsp:sp>
    <dsp:sp modelId="{D668D98E-8E3F-472F-AC63-38CA8B927ADD}">
      <dsp:nvSpPr>
        <dsp:cNvPr id="0" name=""/>
        <dsp:cNvSpPr/>
      </dsp:nvSpPr>
      <dsp:spPr>
        <a:xfrm>
          <a:off x="2219245" y="1302056"/>
          <a:ext cx="999308" cy="27070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09" tIns="98709" rIns="98709" bIns="9870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Obtain venous blood gas to evaluate for CO2 retention and adjust </a:t>
          </a:r>
          <a:r>
            <a:rPr lang="en-US" sz="1100" kern="1200" dirty="0" err="1"/>
            <a:t>Bipap</a:t>
          </a:r>
          <a:r>
            <a:rPr lang="en-US" sz="1100" kern="1200" dirty="0"/>
            <a:t> as indicated with pulmonology </a:t>
          </a:r>
        </a:p>
      </dsp:txBody>
      <dsp:txXfrm>
        <a:off x="2219245" y="1302056"/>
        <a:ext cx="999308" cy="2707000"/>
      </dsp:txXfrm>
    </dsp:sp>
    <dsp:sp modelId="{D874CD34-CDE2-4A43-BB6F-57093D5318A2}">
      <dsp:nvSpPr>
        <dsp:cNvPr id="0" name=""/>
        <dsp:cNvSpPr/>
      </dsp:nvSpPr>
      <dsp:spPr>
        <a:xfrm>
          <a:off x="3326342" y="1002264"/>
          <a:ext cx="999308" cy="2997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68" tIns="78968" rIns="78968" bIns="789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Consider</a:t>
          </a:r>
        </a:p>
      </dsp:txBody>
      <dsp:txXfrm>
        <a:off x="3326342" y="1002264"/>
        <a:ext cx="999308" cy="299792"/>
      </dsp:txXfrm>
    </dsp:sp>
    <dsp:sp modelId="{1760BFAD-8CB0-41E9-B2D3-836D290A3359}">
      <dsp:nvSpPr>
        <dsp:cNvPr id="0" name=""/>
        <dsp:cNvSpPr/>
      </dsp:nvSpPr>
      <dsp:spPr>
        <a:xfrm>
          <a:off x="3326342" y="1302056"/>
          <a:ext cx="999308" cy="27070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09" tIns="98709" rIns="98709" bIns="9870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Consider transfer to higher level of care if continues to worsen </a:t>
          </a:r>
        </a:p>
      </dsp:txBody>
      <dsp:txXfrm>
        <a:off x="3326342" y="1302056"/>
        <a:ext cx="999308" cy="2707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8D44E-4BEB-4F29-9808-4E81A08BA199}">
      <dsp:nvSpPr>
        <dsp:cNvPr id="0" name=""/>
        <dsp:cNvSpPr/>
      </dsp:nvSpPr>
      <dsp:spPr>
        <a:xfrm>
          <a:off x="0" y="61198"/>
          <a:ext cx="5606327" cy="23955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Rapid assessment is key for patients in respiratory distress</a:t>
          </a:r>
        </a:p>
      </dsp:txBody>
      <dsp:txXfrm>
        <a:off x="116939" y="178137"/>
        <a:ext cx="5372449" cy="2161623"/>
      </dsp:txXfrm>
    </dsp:sp>
    <dsp:sp modelId="{9EDCA1E4-58BC-4F61-8AD3-2AF87F04E071}">
      <dsp:nvSpPr>
        <dsp:cNvPr id="0" name=""/>
        <dsp:cNvSpPr/>
      </dsp:nvSpPr>
      <dsp:spPr>
        <a:xfrm>
          <a:off x="0" y="2554620"/>
          <a:ext cx="5606327" cy="2395501"/>
        </a:xfrm>
        <a:prstGeom prst="roundRect">
          <a:avLst/>
        </a:prstGeom>
        <a:solidFill>
          <a:schemeClr val="accent2">
            <a:hueOff val="4735638"/>
            <a:satOff val="24707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Focusing on the underlying cause is paramount to be able to effectively treat these patients</a:t>
          </a:r>
        </a:p>
      </dsp:txBody>
      <dsp:txXfrm>
        <a:off x="116939" y="2671559"/>
        <a:ext cx="5372449" cy="2161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FEC3F-55C6-426C-BF0A-973D82E8881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FF459-B5CF-4812-AF33-88E42683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86CB29B6-D02C-4D20-9113-18C2A88365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E95771B-3EBA-4592-A656-BB0EEEA77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8C50C9D6-87E6-46D3-A17C-79442E40D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622483-3931-4840-8493-112A29D9E0BA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31EB-84D7-4D25-AA64-33BB32EC619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9C51-7570-40C8-8E40-E1FFC6C8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9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31EB-84D7-4D25-AA64-33BB32EC619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9C51-7570-40C8-8E40-E1FFC6C8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3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0BB31EB-84D7-4D25-AA64-33BB32EC619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9749C51-7570-40C8-8E40-E1FFC6C8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2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31EB-84D7-4D25-AA64-33BB32EC619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9C51-7570-40C8-8E40-E1FFC6C8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3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B31EB-84D7-4D25-AA64-33BB32EC619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749C51-7570-40C8-8E40-E1FFC6C8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9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31EB-84D7-4D25-AA64-33BB32EC619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9C51-7570-40C8-8E40-E1FFC6C8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0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31EB-84D7-4D25-AA64-33BB32EC619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9C51-7570-40C8-8E40-E1FFC6C8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0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31EB-84D7-4D25-AA64-33BB32EC619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9C51-7570-40C8-8E40-E1FFC6C8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31EB-84D7-4D25-AA64-33BB32EC619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9C51-7570-40C8-8E40-E1FFC6C8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31EB-84D7-4D25-AA64-33BB32EC619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9C51-7570-40C8-8E40-E1FFC6C8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3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31EB-84D7-4D25-AA64-33BB32EC619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9C51-7570-40C8-8E40-E1FFC6C8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0BB31EB-84D7-4D25-AA64-33BB32EC619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9749C51-7570-40C8-8E40-E1FFC6C8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60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009069\AppData\Local\Microsoft\Windows\INetCache\IE\NJNIJU5V\AspirationLungDiseasePCNA.pdf" TargetMode="External"/><Relationship Id="rId2" Type="http://schemas.openxmlformats.org/officeDocument/2006/relationships/hyperlink" Target="https://pedsinreview.aappublications.org/content/30/12/47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93/cid/cir53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ger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8B17-A453-40F7-B95B-61B1DB3B1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Acute Respiratory Distress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23F29-0C23-410C-AB4D-04E7967DC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Inpatient Night Float curriculum</a:t>
            </a:r>
          </a:p>
          <a:p>
            <a:r>
              <a:rPr lang="en-US" b="1" dirty="0"/>
              <a:t>Please use PowerPoint presentation mode to facilitate discussion </a:t>
            </a:r>
          </a:p>
          <a:p>
            <a:r>
              <a:rPr lang="en-US" b="1" dirty="0"/>
              <a:t>Adapted from the National Pediatric Nighttime Curriculum written by Liane Campbell, MD (Stanford University</a:t>
            </a:r>
            <a:r>
              <a:rPr lang="en-US" sz="1600" b="1" dirty="0"/>
              <a:t>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88EBE-31F1-44A9-8F51-6BCBA55610D5}"/>
              </a:ext>
            </a:extLst>
          </p:cNvPr>
          <p:cNvSpPr txBox="1"/>
          <p:nvPr/>
        </p:nvSpPr>
        <p:spPr>
          <a:xfrm>
            <a:off x="9828362" y="61046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Updated 06/20 MZ</a:t>
            </a:r>
          </a:p>
        </p:txBody>
      </p:sp>
    </p:spTree>
    <p:extLst>
      <p:ext uri="{BB962C8B-B14F-4D97-AF65-F5344CB8AC3E}">
        <p14:creationId xmlns:p14="http://schemas.microsoft.com/office/powerpoint/2010/main" val="196274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B2BF-AB7A-44CD-9D63-781E8CBA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airway obstruction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4CC2-D473-4820-9608-50BEDFDE3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DISCUSSION QUESTION: What are some causes of upper airway obstruction?</a:t>
            </a:r>
          </a:p>
          <a:p>
            <a:pPr lvl="1"/>
            <a:r>
              <a:rPr lang="en-US" dirty="0"/>
              <a:t>Foreign body, tissue edema (ex. Anaphylaxis), trauma, viral infection (ex. croup), tongue movement to posterior pharynx with decreased consciousness.</a:t>
            </a:r>
          </a:p>
          <a:p>
            <a:r>
              <a:rPr lang="en-US" dirty="0"/>
              <a:t>DISCUSSION QUESTION: What are some symptoms of upper airway obstruction? </a:t>
            </a:r>
          </a:p>
          <a:p>
            <a:pPr lvl="1"/>
            <a:r>
              <a:rPr lang="en-US" dirty="0"/>
              <a:t>Stridor, choking, gagging, vocal changes (“hot potato voice”), inability to cry or vocalize </a:t>
            </a:r>
          </a:p>
          <a:p>
            <a:r>
              <a:rPr lang="en-US" dirty="0"/>
              <a:t>DISCUSSION QUESTION: What are some important steps in management?</a:t>
            </a:r>
          </a:p>
          <a:p>
            <a:pPr lvl="1"/>
            <a:r>
              <a:rPr lang="en-US" dirty="0"/>
              <a:t>Avoid agitation, suction only if blood or debris is present</a:t>
            </a:r>
          </a:p>
          <a:p>
            <a:pPr lvl="1"/>
            <a:r>
              <a:rPr lang="en-US" dirty="0"/>
              <a:t>Reduce airway edema with racemic epinephrine or corticosteroids </a:t>
            </a:r>
          </a:p>
          <a:p>
            <a:pPr lvl="1"/>
            <a:r>
              <a:rPr lang="en-US" dirty="0"/>
              <a:t>Keep NPO </a:t>
            </a:r>
          </a:p>
          <a:p>
            <a:pPr lvl="1"/>
            <a:r>
              <a:rPr lang="en-US" dirty="0"/>
              <a:t>For anaphylaxis, additional symptoms may include vomiting, diarrhea, hives, facial swelling, wheezing, and hypotension. Give IM epinephrine</a:t>
            </a:r>
          </a:p>
        </p:txBody>
      </p:sp>
    </p:spTree>
    <p:extLst>
      <p:ext uri="{BB962C8B-B14F-4D97-AF65-F5344CB8AC3E}">
        <p14:creationId xmlns:p14="http://schemas.microsoft.com/office/powerpoint/2010/main" val="6562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B902-CDE0-4A9E-A2F4-B76932CF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airway obstruction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73525-6134-49B0-A970-0C34AF737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7605179" cy="4206240"/>
          </a:xfrm>
        </p:spPr>
        <p:txBody>
          <a:bodyPr>
            <a:normAutofit fontScale="92500"/>
          </a:bodyPr>
          <a:lstStyle/>
          <a:p>
            <a:r>
              <a:rPr lang="en-US" dirty="0"/>
              <a:t>DISCUSSION QUESTION: What are some causes of lower airway obstruction? </a:t>
            </a:r>
          </a:p>
          <a:p>
            <a:pPr lvl="1"/>
            <a:r>
              <a:rPr lang="en-US" dirty="0"/>
              <a:t>Asthma, Bronchiolitis </a:t>
            </a:r>
          </a:p>
          <a:p>
            <a:r>
              <a:rPr lang="en-US" dirty="0"/>
              <a:t>Asthma: </a:t>
            </a:r>
          </a:p>
          <a:p>
            <a:pPr lvl="1"/>
            <a:r>
              <a:rPr lang="en-US" dirty="0"/>
              <a:t>Symptoms: wheezing, tachypnea, hypoxemia</a:t>
            </a:r>
          </a:p>
          <a:p>
            <a:pPr lvl="1"/>
            <a:r>
              <a:rPr lang="en-US" dirty="0"/>
              <a:t>DISCUSSION QUESTION: Name some treatments?</a:t>
            </a:r>
          </a:p>
          <a:p>
            <a:pPr lvl="2"/>
            <a:r>
              <a:rPr lang="en-US" dirty="0"/>
              <a:t>Oxygen, albuterol, corticosteroids. Other therapies include ipratropium, magnesium sulfate, terbutaline, </a:t>
            </a:r>
            <a:r>
              <a:rPr lang="en-US" dirty="0" err="1"/>
              <a:t>heliox</a:t>
            </a:r>
            <a:r>
              <a:rPr lang="en-US" dirty="0"/>
              <a:t>,  </a:t>
            </a:r>
            <a:r>
              <a:rPr lang="en-US" dirty="0" err="1"/>
              <a:t>BiPap</a:t>
            </a:r>
            <a:r>
              <a:rPr lang="en-US" dirty="0"/>
              <a:t>, and intubation (try to avoid)</a:t>
            </a:r>
          </a:p>
          <a:p>
            <a:r>
              <a:rPr lang="en-US" dirty="0"/>
              <a:t>Bronchiolitis: </a:t>
            </a:r>
          </a:p>
          <a:p>
            <a:pPr lvl="1"/>
            <a:r>
              <a:rPr lang="en-US" dirty="0"/>
              <a:t>Symptoms: rhinorrhea, wheezing, crackles, children less than 2 years </a:t>
            </a:r>
          </a:p>
          <a:p>
            <a:pPr lvl="1"/>
            <a:r>
              <a:rPr lang="en-US" dirty="0"/>
              <a:t>Management: suctioning and saline, supportive care with oxygen, consider hypertonic saline</a:t>
            </a:r>
          </a:p>
        </p:txBody>
      </p:sp>
      <p:pic>
        <p:nvPicPr>
          <p:cNvPr id="5" name="Picture 4" descr="A picture containing person, indoor, sitting, looking&#10;&#10;Description automatically generated">
            <a:extLst>
              <a:ext uri="{FF2B5EF4-FFF2-40B4-BE49-F238E27FC236}">
                <a16:creationId xmlns:a16="http://schemas.microsoft.com/office/drawing/2014/main" id="{9CA6103B-B21C-4B21-8714-7867B30D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97" y="3357563"/>
            <a:ext cx="2558055" cy="17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7395-8337-4E51-9E98-5B09EDA7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02A8-9D16-4A7F-B41F-14706AA27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is a 2 year old with muscular dystrophy who is </a:t>
            </a:r>
            <a:r>
              <a:rPr lang="en-US" dirty="0" err="1"/>
              <a:t>BiPap</a:t>
            </a:r>
            <a:r>
              <a:rPr lang="en-US" dirty="0"/>
              <a:t> dependent at night. He is in the hospital due to a recent seizure episode. He is typically on </a:t>
            </a:r>
            <a:r>
              <a:rPr lang="en-US" dirty="0" err="1"/>
              <a:t>BiPap</a:t>
            </a:r>
            <a:r>
              <a:rPr lang="en-US" dirty="0"/>
              <a:t> at night with settings 18/5. His oxygen requirement has increased to 40% from baseline of 21%. He is febrile to 39.2 C.</a:t>
            </a:r>
          </a:p>
          <a:p>
            <a:r>
              <a:rPr lang="en-US" dirty="0"/>
              <a:t>DISCUSSION QUESTION:   What steps would you take to evaluate and manage him? </a:t>
            </a:r>
          </a:p>
          <a:p>
            <a:pPr lvl="1"/>
            <a:r>
              <a:rPr lang="en-US" dirty="0"/>
              <a:t>Patients with muscular dystrophy have restrictive lung disease, have increased risk of atelectasis and pneumonia. Another consideration given history of recent seizure could be aspiration pneumonia </a:t>
            </a:r>
          </a:p>
          <a:p>
            <a:pPr lvl="2"/>
            <a:r>
              <a:rPr lang="en-US" dirty="0"/>
              <a:t>Perform a thorough physical exam to evaluate for crackles/ diminished aeration and focal findings</a:t>
            </a:r>
          </a:p>
          <a:p>
            <a:pPr lvl="2"/>
            <a:r>
              <a:rPr lang="en-US" dirty="0"/>
              <a:t>X-ray to evaluate for infiltrate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3ECC-8423-4C89-8DDC-E839D4FF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 dirty="0"/>
              <a:t>Case 2: CXR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2D7C-9F82-4ADE-B633-388BBFD0F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80"/>
            <a:ext cx="3676678" cy="42062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DISCUSSION: Read the CXR. </a:t>
            </a:r>
          </a:p>
          <a:p>
            <a:r>
              <a:rPr lang="en-US" dirty="0"/>
              <a:t>Use a systematic approach: </a:t>
            </a:r>
          </a:p>
          <a:p>
            <a:pPr lvl="1"/>
            <a:r>
              <a:rPr lang="en-US" dirty="0"/>
              <a:t>Airway- Midline </a:t>
            </a:r>
          </a:p>
          <a:p>
            <a:pPr lvl="1"/>
            <a:r>
              <a:rPr lang="en-US" dirty="0"/>
              <a:t>Bones- no fractures</a:t>
            </a:r>
          </a:p>
          <a:p>
            <a:pPr lvl="1"/>
            <a:r>
              <a:rPr lang="en-US" dirty="0"/>
              <a:t>Cardiac silhouette- no cardiomegaly. Obscuration right heart border</a:t>
            </a:r>
          </a:p>
          <a:p>
            <a:pPr lvl="1"/>
            <a:r>
              <a:rPr lang="en-US" dirty="0"/>
              <a:t>Diaphragm: obscuration of right diaphragm</a:t>
            </a:r>
          </a:p>
          <a:p>
            <a:pPr lvl="1"/>
            <a:r>
              <a:rPr lang="en-US" dirty="0"/>
              <a:t>Everything else: no lines or tubes, focal right lower lobe infiltrate concerning for pneumonia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DBFBD2-23B9-4007-B82F-D0C394407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film, food, cup&#10;&#10;Description automatically generated">
            <a:extLst>
              <a:ext uri="{FF2B5EF4-FFF2-40B4-BE49-F238E27FC236}">
                <a16:creationId xmlns:a16="http://schemas.microsoft.com/office/drawing/2014/main" id="{0268BBF1-7D9F-4137-8553-F8A78C792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5" r="1" b="1"/>
          <a:stretch/>
        </p:blipFill>
        <p:spPr>
          <a:xfrm>
            <a:off x="5274121" y="804023"/>
            <a:ext cx="6283602" cy="56192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788170-B9BF-47FD-B7A7-FDBEFDB2AC56}"/>
              </a:ext>
            </a:extLst>
          </p:cNvPr>
          <p:cNvSpPr/>
          <p:nvPr/>
        </p:nvSpPr>
        <p:spPr>
          <a:xfrm>
            <a:off x="6902526" y="6423309"/>
            <a:ext cx="30267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https://emedicine.medscape.com/article/1926980-overview</a:t>
            </a:r>
          </a:p>
        </p:txBody>
      </p:sp>
    </p:spTree>
    <p:extLst>
      <p:ext uri="{BB962C8B-B14F-4D97-AF65-F5344CB8AC3E}">
        <p14:creationId xmlns:p14="http://schemas.microsoft.com/office/powerpoint/2010/main" val="181246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2AA7DAC-63E3-4363-B392-928A4B4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FDE7E7E2-5444-4DE5-831F-A402D84AD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A5E612-E7F8-4778-9A79-EEE1EA76E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2224216"/>
            <a:ext cx="6096000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2483D-9A18-4B19-9CA8-2F0F754E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2338928"/>
            <a:ext cx="5295900" cy="150876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Case 2 discussion	Continued 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B66E3FB-7E05-42F0-955D-2201089A6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881823"/>
              </p:ext>
            </p:extLst>
          </p:nvPr>
        </p:nvGraphicFramePr>
        <p:xfrm>
          <a:off x="965199" y="927809"/>
          <a:ext cx="4330701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15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335C-D9C5-449E-BFEF-C8A76C0A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Lung tissue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9124-0A78-474B-8CD2-4D2D221C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Infectious pneumonia</a:t>
            </a:r>
          </a:p>
          <a:p>
            <a:pPr lvl="1"/>
            <a:r>
              <a:rPr lang="en-US" dirty="0"/>
              <a:t>Fever, tachypnea, hypoxemia, increased work of breathing, crackles/ decreased breath sounds  </a:t>
            </a:r>
          </a:p>
          <a:p>
            <a:r>
              <a:rPr lang="en-US" dirty="0"/>
              <a:t>Aspiration pneumonia</a:t>
            </a:r>
          </a:p>
          <a:p>
            <a:pPr lvl="1"/>
            <a:r>
              <a:rPr lang="en-US" dirty="0"/>
              <a:t>Coughing/gagging associated with feeding, history of neurologic disease</a:t>
            </a:r>
          </a:p>
          <a:p>
            <a:r>
              <a:rPr lang="en-US" dirty="0"/>
              <a:t>Non-cardiogenic pulmonary edema</a:t>
            </a:r>
          </a:p>
          <a:p>
            <a:pPr lvl="1"/>
            <a:r>
              <a:rPr lang="en-US" dirty="0"/>
              <a:t>Pulmonary or systemic inflammatory disease resulting in insult to alveolar-capillary unit </a:t>
            </a:r>
          </a:p>
          <a:p>
            <a:r>
              <a:rPr lang="en-US" dirty="0"/>
              <a:t>Cardiogenic edema </a:t>
            </a:r>
          </a:p>
          <a:p>
            <a:pPr lvl="1"/>
            <a:r>
              <a:rPr lang="en-US" dirty="0"/>
              <a:t>Fluid accumulation in lung </a:t>
            </a:r>
            <a:r>
              <a:rPr lang="en-US" dirty="0" err="1"/>
              <a:t>interstitum</a:t>
            </a:r>
            <a:r>
              <a:rPr lang="en-US" dirty="0"/>
              <a:t> due to elevated capillary pressure </a:t>
            </a:r>
          </a:p>
          <a:p>
            <a:r>
              <a:rPr lang="en-US" dirty="0"/>
              <a:t>Consider mechanical ventilation of hypoxemia continues despite high concentrations of oxygen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9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E730-4CB6-4522-9738-E4798BD2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Disordered control of breathing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36747-956D-4F01-9A97-1F9501CCD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Abnormal respiratory pattern produces inadequate minute ventilation </a:t>
            </a:r>
          </a:p>
          <a:p>
            <a:r>
              <a:rPr lang="en-US" dirty="0"/>
              <a:t>DISCUSSION QUESTION: What are some causes? </a:t>
            </a:r>
          </a:p>
          <a:p>
            <a:pPr lvl="1"/>
            <a:r>
              <a:rPr lang="en-US" dirty="0"/>
              <a:t>Increased intracranial pressure (Cushing’s Triad) or depressed level of consciousness (poisoning, drug overdose, seizure, infection metabolic disease ex. Hyperammonemia, metabolic acidosis), neuromuscular disease leading to atelectasis and pulmonary insufficiency </a:t>
            </a:r>
          </a:p>
          <a:p>
            <a:r>
              <a:rPr lang="en-US" dirty="0"/>
              <a:t>Treatment includes respiratory support and treatment of underlying cause (ex. Antidote for intoxication or overdose)</a:t>
            </a:r>
          </a:p>
        </p:txBody>
      </p:sp>
    </p:spTree>
    <p:extLst>
      <p:ext uri="{BB962C8B-B14F-4D97-AF65-F5344CB8AC3E}">
        <p14:creationId xmlns:p14="http://schemas.microsoft.com/office/powerpoint/2010/main" val="115995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03EC245-C9B2-41DB-AC99-41DB7FC14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D006CB6-41D0-433B-A9A4-C3C0695F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6B085380-27CE-4E71-AA77-81E6A0399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2224216"/>
            <a:ext cx="4651642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180B1-484F-42F9-B34E-F2EEF81A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70" y="2338928"/>
            <a:ext cx="4134677" cy="15087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Take home points 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A1D93BA-4FDC-49BB-B0BC-950E0141B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136075"/>
              </p:ext>
            </p:extLst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43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4300-592D-4494-9642-D91AFCE6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B2C80-D679-42E4-AA55-C6543CB6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Respiratory Failure: Pediatrics in Review 2009</a:t>
            </a:r>
          </a:p>
          <a:p>
            <a:r>
              <a:rPr lang="en-US" dirty="0">
                <a:hlinkClick r:id="rId2"/>
              </a:rPr>
              <a:t>https://pedsinreview.aappublications.org/content/30/12/470</a:t>
            </a:r>
            <a:endParaRPr lang="en-US" dirty="0"/>
          </a:p>
          <a:p>
            <a:r>
              <a:rPr lang="en-US" dirty="0"/>
              <a:t>Aspiration Lung Disease: PCNA 2008</a:t>
            </a:r>
          </a:p>
          <a:p>
            <a:r>
              <a:rPr lang="en-US" dirty="0">
                <a:hlinkClick r:id="rId3" action="ppaction://hlinkfile"/>
              </a:rPr>
              <a:t>file:///C:/Users/009069/AppData/Local/Microsoft/Windows/INetCache/IE/NJNIJU5V/AspirationLungDiseasePCNA.pdf</a:t>
            </a:r>
            <a:endParaRPr lang="en-US" dirty="0"/>
          </a:p>
          <a:p>
            <a:r>
              <a:rPr lang="en-US" dirty="0"/>
              <a:t>Infectious Disease Society of America Pediatric Community Acquired Pneumonia Guidelines: </a:t>
            </a:r>
          </a:p>
          <a:p>
            <a:r>
              <a:rPr lang="en-US" dirty="0">
                <a:hlinkClick r:id="rId4"/>
              </a:rPr>
              <a:t>https://doi.org/10.1093/cid</a:t>
            </a:r>
            <a:r>
              <a:rPr lang="en-US">
                <a:hlinkClick r:id="rId4"/>
              </a:rPr>
              <a:t>/cir531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58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F7BE6B-31EC-4EE5-B311-AE694B44C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418" y="2249648"/>
            <a:ext cx="8229600" cy="579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err="1"/>
              <a:t>Albisett</a:t>
            </a:r>
            <a:r>
              <a:rPr lang="en-US" sz="1600" dirty="0"/>
              <a:t>, M. Pathogenesis and clinical manifestations of venous thrombosis and </a:t>
            </a:r>
            <a:r>
              <a:rPr lang="en-US" sz="1600" dirty="0" err="1"/>
              <a:t>thromboembolism</a:t>
            </a:r>
            <a:r>
              <a:rPr lang="en-US" sz="1600" dirty="0"/>
              <a:t> in infants and children. June 2010. </a:t>
            </a:r>
            <a:r>
              <a:rPr lang="en-US" sz="1600" i="1" dirty="0" err="1"/>
              <a:t>UpToDate</a:t>
            </a:r>
            <a:r>
              <a:rPr lang="en-US" sz="1600" i="1" dirty="0"/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/>
              <a:t>Bailey, P. Oxygen delivery systems for infants, children and adults. May 2010. </a:t>
            </a:r>
            <a:r>
              <a:rPr lang="en-US" sz="1600" i="1" dirty="0" err="1"/>
              <a:t>UpToDate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/>
              <a:t>Ralston, M.et. al. </a:t>
            </a:r>
            <a:r>
              <a:rPr lang="en-US" sz="1600" i="1" dirty="0"/>
              <a:t>Pediatric Advanced Life Support  Provider Manual.</a:t>
            </a:r>
            <a:r>
              <a:rPr lang="en-US" sz="1600" dirty="0"/>
              <a:t> 2006. American Heart Association.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/>
              <a:t>Sherman, S.C. and </a:t>
            </a:r>
            <a:r>
              <a:rPr lang="en-US" sz="1600" dirty="0" err="1"/>
              <a:t>Schindlbeck</a:t>
            </a:r>
            <a:r>
              <a:rPr lang="en-US" sz="1600" dirty="0"/>
              <a:t>, M. When is venous blood gas analysis enough? </a:t>
            </a:r>
            <a:r>
              <a:rPr lang="en-US" sz="1600" i="1" dirty="0" err="1"/>
              <a:t>Emerg</a:t>
            </a:r>
            <a:r>
              <a:rPr lang="en-US" sz="1600" i="1" dirty="0"/>
              <a:t> Med</a:t>
            </a:r>
            <a:r>
              <a:rPr lang="en-US" sz="1600" dirty="0"/>
              <a:t> </a:t>
            </a:r>
            <a:r>
              <a:rPr lang="en-US" sz="1800" dirty="0"/>
              <a:t>38(12):44-48, 2006</a:t>
            </a:r>
            <a:endParaRPr lang="en-US" sz="16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/>
              <a:t>Simons, F. Anaphylaxis: Rapid recognition and treatment. September 2010. </a:t>
            </a:r>
            <a:r>
              <a:rPr lang="en-US" sz="1600" i="1" dirty="0" err="1"/>
              <a:t>UpToDate</a:t>
            </a:r>
            <a:r>
              <a:rPr lang="en-US" sz="1600" i="1" dirty="0"/>
              <a:t>.</a:t>
            </a:r>
            <a:endParaRPr lang="en-US" sz="16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/>
              <a:t>Weiner, D. Emergent evaluation of acute respiratory distress in children. May 2010. </a:t>
            </a:r>
            <a:r>
              <a:rPr lang="en-US" sz="1600" i="1" dirty="0" err="1"/>
              <a:t>UpToDate</a:t>
            </a:r>
            <a:r>
              <a:rPr lang="en-US" sz="1600" i="1" dirty="0"/>
              <a:t>.</a:t>
            </a:r>
            <a:endParaRPr lang="en-US" sz="1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1600" dirty="0"/>
          </a:p>
        </p:txBody>
      </p:sp>
      <p:sp>
        <p:nvSpPr>
          <p:cNvPr id="20483" name="Title 2">
            <a:extLst>
              <a:ext uri="{FF2B5EF4-FFF2-40B4-BE49-F238E27FC236}">
                <a16:creationId xmlns:a16="http://schemas.microsoft.com/office/drawing/2014/main" id="{5E2C850E-076A-46F0-B200-AD7B73C5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574" y="683003"/>
            <a:ext cx="8229600" cy="685800"/>
          </a:xfrm>
        </p:spPr>
        <p:txBody>
          <a:bodyPr/>
          <a:lstStyle/>
          <a:p>
            <a:r>
              <a:rPr lang="en-US" altLang="en-US" dirty="0"/>
              <a:t>References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770E-82DC-494B-8B00-62192A255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5D241E-7CA0-446C-9FB2-BF5A5DB42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365303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80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CBB7D-3110-4B7E-B2A8-53DF10E6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734826" cy="2249787"/>
          </a:xfrm>
        </p:spPr>
        <p:txBody>
          <a:bodyPr>
            <a:normAutofit/>
          </a:bodyPr>
          <a:lstStyle/>
          <a:p>
            <a:r>
              <a:rPr lang="en-US" sz="3600" dirty="0"/>
              <a:t>Signs of respiratory distress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315FC-8908-4339-B50C-AFB8DEB4B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DISCUSSION QUESTION: What are some signs of respiratory distress or impending respiratory compromise?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Signs of increased work of breathing: retractions, nasal flaring, tachypnea for age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Attempt to improve minute ventilation in response to hypoxemia or hypercarbia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Abnormal breath sounds: stridor, wheezing, crackles, diminished aeration, transmitted upper airway sounds, prolonged expiration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Decreased or absent effort: bradypnea or altered mental status (disordered control of breathing– ex. From overdose or head injury)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96F00-4E25-43A1-882D-9F6EF21DA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11" y="2982580"/>
            <a:ext cx="2845800" cy="29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4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6239-6B30-42A7-AE96-0FA1A087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It’s midnight!</a:t>
            </a:r>
          </a:p>
        </p:txBody>
      </p:sp>
      <p:pic>
        <p:nvPicPr>
          <p:cNvPr id="5" name="Content Placeholder 4" descr="A close up of a car&#10;&#10;Description automatically generated">
            <a:extLst>
              <a:ext uri="{FF2B5EF4-FFF2-40B4-BE49-F238E27FC236}">
                <a16:creationId xmlns:a16="http://schemas.microsoft.com/office/drawing/2014/main" id="{3B8EDE7D-5350-4BB8-9223-B84C6AC7E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3890" y="2120054"/>
            <a:ext cx="6075543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197BEB-3CF0-4F82-8B2E-52BFC4505EAB}"/>
              </a:ext>
            </a:extLst>
          </p:cNvPr>
          <p:cNvSpPr txBox="1"/>
          <p:nvPr/>
        </p:nvSpPr>
        <p:spPr>
          <a:xfrm>
            <a:off x="2214281" y="2895600"/>
            <a:ext cx="3366999" cy="1144555"/>
          </a:xfrm>
          <a:prstGeom prst="rect">
            <a:avLst/>
          </a:prstGeom>
          <a:solidFill>
            <a:srgbClr val="00DA63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</a:rPr>
              <a:t>5003: Sally, 2 year old with PNA had a desaturation to 86% on 1L NC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</a:rPr>
              <a:t>From: RN Sandy on 7/1 at 00:45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20CF2-1A92-427F-845D-56FA6774C28F}"/>
              </a:ext>
            </a:extLst>
          </p:cNvPr>
          <p:cNvSpPr txBox="1"/>
          <p:nvPr/>
        </p:nvSpPr>
        <p:spPr>
          <a:xfrm>
            <a:off x="7334517" y="1943705"/>
            <a:ext cx="4409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DISCUSSION  QUESTION: </a:t>
            </a:r>
          </a:p>
          <a:p>
            <a:pPr>
              <a:spcAft>
                <a:spcPts val="600"/>
              </a:spcAft>
            </a:pPr>
            <a:r>
              <a:rPr lang="en-US" dirty="0"/>
              <a:t>What additional information would you want to know?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long was the desaturation? Was there a good waveform? What is the general appearance? Are there other signs of respiratory distress? Was the nasal canula in place?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C4FA8-AD27-4BBB-9B0D-E459A50B660B}"/>
              </a:ext>
            </a:extLst>
          </p:cNvPr>
          <p:cNvSpPr txBox="1"/>
          <p:nvPr/>
        </p:nvSpPr>
        <p:spPr>
          <a:xfrm>
            <a:off x="4938018" y="6034799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Pag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38DFA-B092-4003-801A-D9355E47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709991" cy="5180709"/>
          </a:xfrm>
        </p:spPr>
        <p:txBody>
          <a:bodyPr>
            <a:normAutofit/>
          </a:bodyPr>
          <a:lstStyle/>
          <a:p>
            <a:r>
              <a:rPr lang="en-US" sz="3600"/>
              <a:t>Sally is still hypoxemic</a:t>
            </a:r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EBAE4-8052-422B-924A-5DB0305E4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Upon assessment, you note that the nasal canula is in place, has a good waveform, and she is still hypoxemic to 75% on 1L NC. </a:t>
            </a:r>
          </a:p>
          <a:p>
            <a:r>
              <a:rPr lang="en-US" sz="2000" dirty="0">
                <a:solidFill>
                  <a:schemeClr val="tx2"/>
                </a:solidFill>
              </a:rPr>
              <a:t>DISCUSSION QUESTION: What management steps should you take?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Rapidly assess the severity , titrate oxygen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Call for backup: Call Respiratory Therapy, call senior resident, consider calling a rapid response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Assess your ABCs </a:t>
            </a:r>
          </a:p>
          <a:p>
            <a:pPr marL="228600" lvl="1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38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07D0AF04-4ECC-44D9-93BA-F32A480C7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BA51945D-2210-4FFD-939B-FAB06B9F8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4585560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7FCA9-DDA9-4E03-90EC-7870F483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674398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Don’t forget your ABC’s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6406564A-3D78-46AD-950F-150482AC7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209826"/>
              </p:ext>
            </p:extLst>
          </p:nvPr>
        </p:nvGraphicFramePr>
        <p:xfrm>
          <a:off x="1203236" y="540829"/>
          <a:ext cx="9783763" cy="329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8641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D1D7-DB25-44E2-B89B-71D2B95B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Sally is very sleepy, it is difficult to keep her awake and she is breathing very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B4F04-84E6-4813-94AC-BECAE35D2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DISCUSSION QUESTION: What imaging/ </a:t>
            </a:r>
            <a:r>
              <a:rPr lang="en-US" dirty="0" err="1"/>
              <a:t>labwork</a:t>
            </a:r>
            <a:r>
              <a:rPr lang="en-US" dirty="0"/>
              <a:t> would you obtain?</a:t>
            </a:r>
          </a:p>
          <a:p>
            <a:r>
              <a:rPr lang="en-US" dirty="0"/>
              <a:t>Obtain a Chest x-ray to evaluate for complications such as parapneumonic effusion </a:t>
            </a:r>
          </a:p>
          <a:p>
            <a:r>
              <a:rPr lang="en-US" dirty="0"/>
              <a:t>Consider ABG/ VBG and BMP if patient is in respiratory failure to determine pH, pCO2 and HCO3. </a:t>
            </a:r>
          </a:p>
          <a:p>
            <a:r>
              <a:rPr lang="en-US" dirty="0"/>
              <a:t>If patient is altered, consider obtaining glucose. For unknown causes of altered mental status/ new admissions, consider UDP as well. </a:t>
            </a:r>
          </a:p>
        </p:txBody>
      </p:sp>
    </p:spTree>
    <p:extLst>
      <p:ext uri="{BB962C8B-B14F-4D97-AF65-F5344CB8AC3E}">
        <p14:creationId xmlns:p14="http://schemas.microsoft.com/office/powerpoint/2010/main" val="16863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0"/>
            <a:ext cx="6069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176109"/>
            <a:ext cx="6069743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5885E-834C-4EF9-9013-916FA068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Life threatening conditions:</a:t>
            </a:r>
          </a:p>
        </p:txBody>
      </p:sp>
      <p:pic>
        <p:nvPicPr>
          <p:cNvPr id="7" name="Graphic 6" descr="Ambulance">
            <a:extLst>
              <a:ext uri="{FF2B5EF4-FFF2-40B4-BE49-F238E27FC236}">
                <a16:creationId xmlns:a16="http://schemas.microsoft.com/office/drawing/2014/main" id="{7F2B8CD8-D6A5-40C0-A5FA-06B3383EF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75" y="982706"/>
            <a:ext cx="4851141" cy="48511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07CB8-71C1-45AB-A139-1E2C162C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363" y="2011680"/>
            <a:ext cx="5090578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DISCUSSION: What are some examples of life threating conditions that can present with respiratory distress or hypoxemia?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Tension pneumothorax: absent breath sounds on affected side, tracheal deviation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Pulmonary embolism: chest pain, tachycardia, tachypnea 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Cardiac tamponade: Apnea, tachycardia, hypotension, respiratory distress 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Complete upper airway obstruction (ex. Epiglottitis, foreign body, anaphylaxis)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Respiratory failure: Altered mental status, tachypnea, bradypnea, apnea  </a:t>
            </a:r>
          </a:p>
          <a:p>
            <a:pPr marL="228600" lvl="1" indent="0">
              <a:buNone/>
            </a:pP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9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983F-E084-480D-B19E-BC470444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Categories of respiratory distress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3C21E6-FA87-4A67-B318-1CB79DD54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793161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705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E9B067EAD424891CDF970F6A4CC1A" ma:contentTypeVersion="7" ma:contentTypeDescription="Create a new document." ma:contentTypeScope="" ma:versionID="b92e5fe06421b5d93fe3957315d9269e">
  <xsd:schema xmlns:xsd="http://www.w3.org/2001/XMLSchema" xmlns:xs="http://www.w3.org/2001/XMLSchema" xmlns:p="http://schemas.microsoft.com/office/2006/metadata/properties" xmlns:ns3="b10a0e07-ee3a-44c9-8f9f-086711cdcabb" xmlns:ns4="24f3a668-811a-4f12-aec3-c14b5e48d8e4" targetNamespace="http://schemas.microsoft.com/office/2006/metadata/properties" ma:root="true" ma:fieldsID="aa1ddecd183c5772ff7cb3f0a089d59c" ns3:_="" ns4:_="">
    <xsd:import namespace="b10a0e07-ee3a-44c9-8f9f-086711cdcabb"/>
    <xsd:import namespace="24f3a668-811a-4f12-aec3-c14b5e48d8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a0e07-ee3a-44c9-8f9f-086711cdc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3a668-811a-4f12-aec3-c14b5e48d8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A4914C-323A-4B55-9B2C-29EEE9F94D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00A830-7220-45BD-B948-1C526B93B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0a0e07-ee3a-44c9-8f9f-086711cdcabb"/>
    <ds:schemaRef ds:uri="24f3a668-811a-4f12-aec3-c14b5e48d8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82C0C4-5CC6-4B56-94EE-8C097A87FBE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1395</Words>
  <Application>Microsoft Office PowerPoint</Application>
  <PresentationFormat>Widescreen</PresentationFormat>
  <Paragraphs>132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Wingdings</vt:lpstr>
      <vt:lpstr>Banded</vt:lpstr>
      <vt:lpstr>Acute Respiratory Distress</vt:lpstr>
      <vt:lpstr>Objectives</vt:lpstr>
      <vt:lpstr>Signs of respiratory distress</vt:lpstr>
      <vt:lpstr>It’s midnight!</vt:lpstr>
      <vt:lpstr>Sally is still hypoxemic</vt:lpstr>
      <vt:lpstr>Don’t forget your ABC’s</vt:lpstr>
      <vt:lpstr>Sally is very sleepy, it is difficult to keep her awake and she is breathing very hard</vt:lpstr>
      <vt:lpstr>Life threatening conditions:</vt:lpstr>
      <vt:lpstr>Categories of respiratory distress</vt:lpstr>
      <vt:lpstr>Upper airway obstruction</vt:lpstr>
      <vt:lpstr>Lower airway obstruction</vt:lpstr>
      <vt:lpstr>Case 2</vt:lpstr>
      <vt:lpstr>Case 2: CXR</vt:lpstr>
      <vt:lpstr>Case 2 discussion Continued </vt:lpstr>
      <vt:lpstr>Types of Lung tissue disease</vt:lpstr>
      <vt:lpstr>Disordered control of breathing</vt:lpstr>
      <vt:lpstr>Take home points </vt:lpstr>
      <vt:lpstr>Additional reading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Respiratory Distress</dc:title>
  <dc:creator>Zeini, Mariam M.</dc:creator>
  <cp:lastModifiedBy>Zeini, Mariam M.</cp:lastModifiedBy>
  <cp:revision>26</cp:revision>
  <dcterms:created xsi:type="dcterms:W3CDTF">2020-05-27T14:09:46Z</dcterms:created>
  <dcterms:modified xsi:type="dcterms:W3CDTF">2020-06-24T12:39:56Z</dcterms:modified>
</cp:coreProperties>
</file>