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"/>
  </p:sldMasterIdLst>
  <p:sldIdLst>
    <p:sldId id="256" r:id="rId5"/>
    <p:sldId id="257" r:id="rId6"/>
    <p:sldId id="258" r:id="rId7"/>
    <p:sldId id="260" r:id="rId8"/>
    <p:sldId id="263" r:id="rId9"/>
    <p:sldId id="259" r:id="rId10"/>
    <p:sldId id="261" r:id="rId11"/>
    <p:sldId id="262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EC95F3-7E77-4E68-A3BA-35B44F0BFAAD}" v="200" dt="2020-06-24T14:33:23.0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ini, Mariam M." userId="fb302b2c-584f-49eb-8158-f1abad9b9c62" providerId="ADAL" clId="{9F1A6DC6-A80D-48FD-B2F6-56FB52FAAA3B}"/>
    <pc:docChg chg="undo custSel mod addSld modSld sldOrd">
      <pc:chgData name="Zeini, Mariam M." userId="fb302b2c-584f-49eb-8158-f1abad9b9c62" providerId="ADAL" clId="{9F1A6DC6-A80D-48FD-B2F6-56FB52FAAA3B}" dt="2020-05-08T19:35:34.707" v="6295" actId="26606"/>
      <pc:docMkLst>
        <pc:docMk/>
      </pc:docMkLst>
      <pc:sldChg chg="modSp">
        <pc:chgData name="Zeini, Mariam M." userId="fb302b2c-584f-49eb-8158-f1abad9b9c62" providerId="ADAL" clId="{9F1A6DC6-A80D-48FD-B2F6-56FB52FAAA3B}" dt="2020-05-08T18:18:36.911" v="103" actId="403"/>
        <pc:sldMkLst>
          <pc:docMk/>
          <pc:sldMk cId="3857925654" sldId="256"/>
        </pc:sldMkLst>
        <pc:spChg chg="mod">
          <ac:chgData name="Zeini, Mariam M." userId="fb302b2c-584f-49eb-8158-f1abad9b9c62" providerId="ADAL" clId="{9F1A6DC6-A80D-48FD-B2F6-56FB52FAAA3B}" dt="2020-05-08T18:18:36.911" v="103" actId="403"/>
          <ac:spMkLst>
            <pc:docMk/>
            <pc:sldMk cId="3857925654" sldId="256"/>
            <ac:spMk id="2" creationId="{984A7AAD-9501-441E-86F0-E800012F72D6}"/>
          </ac:spMkLst>
        </pc:spChg>
        <pc:spChg chg="mod">
          <ac:chgData name="Zeini, Mariam M." userId="fb302b2c-584f-49eb-8158-f1abad9b9c62" providerId="ADAL" clId="{9F1A6DC6-A80D-48FD-B2F6-56FB52FAAA3B}" dt="2020-05-08T18:18:33.545" v="101" actId="404"/>
          <ac:spMkLst>
            <pc:docMk/>
            <pc:sldMk cId="3857925654" sldId="256"/>
            <ac:spMk id="3" creationId="{FE5B0613-A743-4136-A97C-F21A44F94689}"/>
          </ac:spMkLst>
        </pc:spChg>
      </pc:sldChg>
      <pc:sldChg chg="modSp modAnim">
        <pc:chgData name="Zeini, Mariam M." userId="fb302b2c-584f-49eb-8158-f1abad9b9c62" providerId="ADAL" clId="{9F1A6DC6-A80D-48FD-B2F6-56FB52FAAA3B}" dt="2020-05-08T19:31:01.306" v="6277" actId="20577"/>
        <pc:sldMkLst>
          <pc:docMk/>
          <pc:sldMk cId="2802348139" sldId="258"/>
        </pc:sldMkLst>
        <pc:spChg chg="mod">
          <ac:chgData name="Zeini, Mariam M." userId="fb302b2c-584f-49eb-8158-f1abad9b9c62" providerId="ADAL" clId="{9F1A6DC6-A80D-48FD-B2F6-56FB52FAAA3B}" dt="2020-05-08T18:36:22.674" v="1660" actId="20577"/>
          <ac:spMkLst>
            <pc:docMk/>
            <pc:sldMk cId="2802348139" sldId="258"/>
            <ac:spMk id="4" creationId="{FFA069C2-2F83-46AD-B969-60DF41C139E2}"/>
          </ac:spMkLst>
        </pc:spChg>
        <pc:spChg chg="mod">
          <ac:chgData name="Zeini, Mariam M." userId="fb302b2c-584f-49eb-8158-f1abad9b9c62" providerId="ADAL" clId="{9F1A6DC6-A80D-48FD-B2F6-56FB52FAAA3B}" dt="2020-05-08T19:31:01.306" v="6277" actId="20577"/>
          <ac:spMkLst>
            <pc:docMk/>
            <pc:sldMk cId="2802348139" sldId="258"/>
            <ac:spMk id="5" creationId="{76366C21-24B0-4705-A0B0-20BB76A03E27}"/>
          </ac:spMkLst>
        </pc:spChg>
      </pc:sldChg>
      <pc:sldChg chg="modSp ord">
        <pc:chgData name="Zeini, Mariam M." userId="fb302b2c-584f-49eb-8158-f1abad9b9c62" providerId="ADAL" clId="{9F1A6DC6-A80D-48FD-B2F6-56FB52FAAA3B}" dt="2020-05-08T19:14:18.236" v="4830" actId="20577"/>
        <pc:sldMkLst>
          <pc:docMk/>
          <pc:sldMk cId="959654988" sldId="259"/>
        </pc:sldMkLst>
        <pc:spChg chg="mod">
          <ac:chgData name="Zeini, Mariam M." userId="fb302b2c-584f-49eb-8158-f1abad9b9c62" providerId="ADAL" clId="{9F1A6DC6-A80D-48FD-B2F6-56FB52FAAA3B}" dt="2020-05-08T19:14:18.236" v="4830" actId="20577"/>
          <ac:spMkLst>
            <pc:docMk/>
            <pc:sldMk cId="959654988" sldId="259"/>
            <ac:spMk id="7" creationId="{17BBD40E-7007-4F2C-BA07-CA3531D36DD0}"/>
          </ac:spMkLst>
        </pc:spChg>
      </pc:sldChg>
      <pc:sldChg chg="modSp modAnim">
        <pc:chgData name="Zeini, Mariam M." userId="fb302b2c-584f-49eb-8158-f1abad9b9c62" providerId="ADAL" clId="{9F1A6DC6-A80D-48FD-B2F6-56FB52FAAA3B}" dt="2020-05-08T18:52:36.529" v="3684" actId="20577"/>
        <pc:sldMkLst>
          <pc:docMk/>
          <pc:sldMk cId="1937222456" sldId="260"/>
        </pc:sldMkLst>
        <pc:spChg chg="mod">
          <ac:chgData name="Zeini, Mariam M." userId="fb302b2c-584f-49eb-8158-f1abad9b9c62" providerId="ADAL" clId="{9F1A6DC6-A80D-48FD-B2F6-56FB52FAAA3B}" dt="2020-05-08T18:52:36.529" v="3684" actId="20577"/>
          <ac:spMkLst>
            <pc:docMk/>
            <pc:sldMk cId="1937222456" sldId="260"/>
            <ac:spMk id="3" creationId="{CA100755-7F79-4DC7-BCD8-40EFBCD3579B}"/>
          </ac:spMkLst>
        </pc:spChg>
      </pc:sldChg>
      <pc:sldChg chg="modSp modAnim">
        <pc:chgData name="Zeini, Mariam M." userId="fb302b2c-584f-49eb-8158-f1abad9b9c62" providerId="ADAL" clId="{9F1A6DC6-A80D-48FD-B2F6-56FB52FAAA3B}" dt="2020-05-08T18:34:42.602" v="1346" actId="20577"/>
        <pc:sldMkLst>
          <pc:docMk/>
          <pc:sldMk cId="1390255640" sldId="261"/>
        </pc:sldMkLst>
        <pc:spChg chg="mod">
          <ac:chgData name="Zeini, Mariam M." userId="fb302b2c-584f-49eb-8158-f1abad9b9c62" providerId="ADAL" clId="{9F1A6DC6-A80D-48FD-B2F6-56FB52FAAA3B}" dt="2020-05-08T18:34:42.602" v="1346" actId="20577"/>
          <ac:spMkLst>
            <pc:docMk/>
            <pc:sldMk cId="1390255640" sldId="261"/>
            <ac:spMk id="2" creationId="{01925DCE-4FE9-49F3-B261-6C76AB933766}"/>
          </ac:spMkLst>
        </pc:spChg>
        <pc:spChg chg="mod">
          <ac:chgData name="Zeini, Mariam M." userId="fb302b2c-584f-49eb-8158-f1abad9b9c62" providerId="ADAL" clId="{9F1A6DC6-A80D-48FD-B2F6-56FB52FAAA3B}" dt="2020-05-08T18:33:36.529" v="1255" actId="20577"/>
          <ac:spMkLst>
            <pc:docMk/>
            <pc:sldMk cId="1390255640" sldId="261"/>
            <ac:spMk id="3" creationId="{836B7A4C-BD22-4FF5-B59A-5557CD43F265}"/>
          </ac:spMkLst>
        </pc:spChg>
      </pc:sldChg>
      <pc:sldChg chg="modSp modAnim">
        <pc:chgData name="Zeini, Mariam M." userId="fb302b2c-584f-49eb-8158-f1abad9b9c62" providerId="ADAL" clId="{9F1A6DC6-A80D-48FD-B2F6-56FB52FAAA3B}" dt="2020-05-08T19:24:31.869" v="5787"/>
        <pc:sldMkLst>
          <pc:docMk/>
          <pc:sldMk cId="3183428220" sldId="262"/>
        </pc:sldMkLst>
        <pc:spChg chg="mod">
          <ac:chgData name="Zeini, Mariam M." userId="fb302b2c-584f-49eb-8158-f1abad9b9c62" providerId="ADAL" clId="{9F1A6DC6-A80D-48FD-B2F6-56FB52FAAA3B}" dt="2020-05-08T18:28:43.803" v="406" actId="20577"/>
          <ac:spMkLst>
            <pc:docMk/>
            <pc:sldMk cId="3183428220" sldId="262"/>
            <ac:spMk id="2" creationId="{D62C2B46-9199-498A-8813-98A5CBF7F5DC}"/>
          </ac:spMkLst>
        </pc:spChg>
        <pc:spChg chg="mod">
          <ac:chgData name="Zeini, Mariam M." userId="fb302b2c-584f-49eb-8158-f1abad9b9c62" providerId="ADAL" clId="{9F1A6DC6-A80D-48FD-B2F6-56FB52FAAA3B}" dt="2020-05-08T18:41:13.217" v="2560" actId="20577"/>
          <ac:spMkLst>
            <pc:docMk/>
            <pc:sldMk cId="3183428220" sldId="262"/>
            <ac:spMk id="3" creationId="{DC20E727-9E9E-4D5A-965F-3DC1EF6E9CBD}"/>
          </ac:spMkLst>
        </pc:spChg>
      </pc:sldChg>
      <pc:sldChg chg="modSp add ord modAnim">
        <pc:chgData name="Zeini, Mariam M." userId="fb302b2c-584f-49eb-8158-f1abad9b9c62" providerId="ADAL" clId="{9F1A6DC6-A80D-48FD-B2F6-56FB52FAAA3B}" dt="2020-05-08T19:24:06.055" v="5783"/>
        <pc:sldMkLst>
          <pc:docMk/>
          <pc:sldMk cId="833500446" sldId="263"/>
        </pc:sldMkLst>
        <pc:spChg chg="mod">
          <ac:chgData name="Zeini, Mariam M." userId="fb302b2c-584f-49eb-8158-f1abad9b9c62" providerId="ADAL" clId="{9F1A6DC6-A80D-48FD-B2F6-56FB52FAAA3B}" dt="2020-05-08T18:36:09.878" v="1628" actId="20577"/>
          <ac:spMkLst>
            <pc:docMk/>
            <pc:sldMk cId="833500446" sldId="263"/>
            <ac:spMk id="2" creationId="{DF372C22-4420-4B3A-B035-B2093008AAB2}"/>
          </ac:spMkLst>
        </pc:spChg>
        <pc:spChg chg="mod">
          <ac:chgData name="Zeini, Mariam M." userId="fb302b2c-584f-49eb-8158-f1abad9b9c62" providerId="ADAL" clId="{9F1A6DC6-A80D-48FD-B2F6-56FB52FAAA3B}" dt="2020-05-08T19:05:59.490" v="4813" actId="20577"/>
          <ac:spMkLst>
            <pc:docMk/>
            <pc:sldMk cId="833500446" sldId="263"/>
            <ac:spMk id="3" creationId="{906ED1C1-C1C7-4593-B716-B34D77AD04F9}"/>
          </ac:spMkLst>
        </pc:spChg>
      </pc:sldChg>
      <pc:sldChg chg="addSp delSp modSp add mod setBg setClrOvrMap">
        <pc:chgData name="Zeini, Mariam M." userId="fb302b2c-584f-49eb-8158-f1abad9b9c62" providerId="ADAL" clId="{9F1A6DC6-A80D-48FD-B2F6-56FB52FAAA3B}" dt="2020-05-08T19:35:31.066" v="6294" actId="26606"/>
        <pc:sldMkLst>
          <pc:docMk/>
          <pc:sldMk cId="2759280934" sldId="264"/>
        </pc:sldMkLst>
        <pc:spChg chg="mod">
          <ac:chgData name="Zeini, Mariam M." userId="fb302b2c-584f-49eb-8158-f1abad9b9c62" providerId="ADAL" clId="{9F1A6DC6-A80D-48FD-B2F6-56FB52FAAA3B}" dt="2020-05-08T19:35:31.066" v="6294" actId="26606"/>
          <ac:spMkLst>
            <pc:docMk/>
            <pc:sldMk cId="2759280934" sldId="264"/>
            <ac:spMk id="2" creationId="{83229F50-1431-4B53-B11A-209CDCB8CECE}"/>
          </ac:spMkLst>
        </pc:spChg>
        <pc:spChg chg="add del mod">
          <ac:chgData name="Zeini, Mariam M." userId="fb302b2c-584f-49eb-8158-f1abad9b9c62" providerId="ADAL" clId="{9F1A6DC6-A80D-48FD-B2F6-56FB52FAAA3B}" dt="2020-05-08T19:32:13.538" v="6284" actId="26606"/>
          <ac:spMkLst>
            <pc:docMk/>
            <pc:sldMk cId="2759280934" sldId="264"/>
            <ac:spMk id="3" creationId="{53792A13-761E-4F66-AEFD-B739A7A49FEC}"/>
          </ac:spMkLst>
        </pc:spChg>
        <pc:spChg chg="add del">
          <ac:chgData name="Zeini, Mariam M." userId="fb302b2c-584f-49eb-8158-f1abad9b9c62" providerId="ADAL" clId="{9F1A6DC6-A80D-48FD-B2F6-56FB52FAAA3B}" dt="2020-05-08T19:32:04.139" v="6279" actId="26606"/>
          <ac:spMkLst>
            <pc:docMk/>
            <pc:sldMk cId="2759280934" sldId="264"/>
            <ac:spMk id="8" creationId="{8B996A54-0CDD-4A46-B3D2-02F43219A757}"/>
          </ac:spMkLst>
        </pc:spChg>
        <pc:spChg chg="add del">
          <ac:chgData name="Zeini, Mariam M." userId="fb302b2c-584f-49eb-8158-f1abad9b9c62" providerId="ADAL" clId="{9F1A6DC6-A80D-48FD-B2F6-56FB52FAAA3B}" dt="2020-05-08T19:32:13.525" v="6283" actId="26606"/>
          <ac:spMkLst>
            <pc:docMk/>
            <pc:sldMk cId="2759280934" sldId="264"/>
            <ac:spMk id="9" creationId="{53792A13-761E-4F66-AEFD-B739A7A49FEC}"/>
          </ac:spMkLst>
        </pc:spChg>
        <pc:spChg chg="add del">
          <ac:chgData name="Zeini, Mariam M." userId="fb302b2c-584f-49eb-8158-f1abad9b9c62" providerId="ADAL" clId="{9F1A6DC6-A80D-48FD-B2F6-56FB52FAAA3B}" dt="2020-05-08T19:32:04.139" v="6279" actId="26606"/>
          <ac:spMkLst>
            <pc:docMk/>
            <pc:sldMk cId="2759280934" sldId="264"/>
            <ac:spMk id="10" creationId="{06F0BB8C-8C08-44AD-9EBB-B43BE66A5B36}"/>
          </ac:spMkLst>
        </pc:spChg>
        <pc:spChg chg="add del">
          <ac:chgData name="Zeini, Mariam M." userId="fb302b2c-584f-49eb-8158-f1abad9b9c62" providerId="ADAL" clId="{9F1A6DC6-A80D-48FD-B2F6-56FB52FAAA3B}" dt="2020-05-08T19:33:08.773" v="6292" actId="26606"/>
          <ac:spMkLst>
            <pc:docMk/>
            <pc:sldMk cId="2759280934" sldId="264"/>
            <ac:spMk id="11" creationId="{8B996A54-0CDD-4A46-B3D2-02F43219A757}"/>
          </ac:spMkLst>
        </pc:spChg>
        <pc:spChg chg="add del">
          <ac:chgData name="Zeini, Mariam M." userId="fb302b2c-584f-49eb-8158-f1abad9b9c62" providerId="ADAL" clId="{9F1A6DC6-A80D-48FD-B2F6-56FB52FAAA3B}" dt="2020-05-08T19:33:08.773" v="6292" actId="26606"/>
          <ac:spMkLst>
            <pc:docMk/>
            <pc:sldMk cId="2759280934" sldId="264"/>
            <ac:spMk id="12" creationId="{06F0BB8C-8C08-44AD-9EBB-B43BE66A5B36}"/>
          </ac:spMkLst>
        </pc:spChg>
        <pc:spChg chg="add mod">
          <ac:chgData name="Zeini, Mariam M." userId="fb302b2c-584f-49eb-8158-f1abad9b9c62" providerId="ADAL" clId="{9F1A6DC6-A80D-48FD-B2F6-56FB52FAAA3B}" dt="2020-05-08T19:35:31.066" v="6294" actId="26606"/>
          <ac:spMkLst>
            <pc:docMk/>
            <pc:sldMk cId="2759280934" sldId="264"/>
            <ac:spMk id="13" creationId="{53792A13-761E-4F66-AEFD-B739A7A49FEC}"/>
          </ac:spMkLst>
        </pc:spChg>
        <pc:spChg chg="add del">
          <ac:chgData name="Zeini, Mariam M." userId="fb302b2c-584f-49eb-8158-f1abad9b9c62" providerId="ADAL" clId="{9F1A6DC6-A80D-48FD-B2F6-56FB52FAAA3B}" dt="2020-05-08T19:35:31.066" v="6294" actId="26606"/>
          <ac:spMkLst>
            <pc:docMk/>
            <pc:sldMk cId="2759280934" sldId="264"/>
            <ac:spMk id="18" creationId="{6764E701-62D0-4B68-B902-A44BB8DAF185}"/>
          </ac:spMkLst>
        </pc:spChg>
        <pc:spChg chg="add del">
          <ac:chgData name="Zeini, Mariam M." userId="fb302b2c-584f-49eb-8158-f1abad9b9c62" providerId="ADAL" clId="{9F1A6DC6-A80D-48FD-B2F6-56FB52FAAA3B}" dt="2020-05-08T19:35:31.066" v="6294" actId="26606"/>
          <ac:spMkLst>
            <pc:docMk/>
            <pc:sldMk cId="2759280934" sldId="264"/>
            <ac:spMk id="20" creationId="{4D9AEA4E-17C5-4819-9423-63A8CA392B88}"/>
          </ac:spMkLst>
        </pc:spChg>
        <pc:spChg chg="add del">
          <ac:chgData name="Zeini, Mariam M." userId="fb302b2c-584f-49eb-8158-f1abad9b9c62" providerId="ADAL" clId="{9F1A6DC6-A80D-48FD-B2F6-56FB52FAAA3B}" dt="2020-05-08T19:35:31.066" v="6294" actId="26606"/>
          <ac:spMkLst>
            <pc:docMk/>
            <pc:sldMk cId="2759280934" sldId="264"/>
            <ac:spMk id="22" creationId="{1F4F8940-B1DD-45FA-A352-606F44F93FE0}"/>
          </ac:spMkLst>
        </pc:spChg>
        <pc:spChg chg="add">
          <ac:chgData name="Zeini, Mariam M." userId="fb302b2c-584f-49eb-8158-f1abad9b9c62" providerId="ADAL" clId="{9F1A6DC6-A80D-48FD-B2F6-56FB52FAAA3B}" dt="2020-05-08T19:35:31.066" v="6294" actId="26606"/>
          <ac:spMkLst>
            <pc:docMk/>
            <pc:sldMk cId="2759280934" sldId="264"/>
            <ac:spMk id="27" creationId="{8B996A54-0CDD-4A46-B3D2-02F43219A757}"/>
          </ac:spMkLst>
        </pc:spChg>
        <pc:spChg chg="add">
          <ac:chgData name="Zeini, Mariam M." userId="fb302b2c-584f-49eb-8158-f1abad9b9c62" providerId="ADAL" clId="{9F1A6DC6-A80D-48FD-B2F6-56FB52FAAA3B}" dt="2020-05-08T19:35:31.066" v="6294" actId="26606"/>
          <ac:spMkLst>
            <pc:docMk/>
            <pc:sldMk cId="2759280934" sldId="264"/>
            <ac:spMk id="29" creationId="{06F0BB8C-8C08-44AD-9EBB-B43BE66A5B36}"/>
          </ac:spMkLst>
        </pc:spChg>
        <pc:graphicFrameChg chg="add del">
          <ac:chgData name="Zeini, Mariam M." userId="fb302b2c-584f-49eb-8158-f1abad9b9c62" providerId="ADAL" clId="{9F1A6DC6-A80D-48FD-B2F6-56FB52FAAA3B}" dt="2020-05-08T19:32:10.484" v="6281" actId="26606"/>
          <ac:graphicFrameMkLst>
            <pc:docMk/>
            <pc:sldMk cId="2759280934" sldId="264"/>
            <ac:graphicFrameMk id="5" creationId="{DD86E328-2F07-4D7F-9E8F-F7A7C08C1B16}"/>
          </ac:graphicFrameMkLst>
        </pc:graphicFrameChg>
        <pc:picChg chg="add del">
          <ac:chgData name="Zeini, Mariam M." userId="fb302b2c-584f-49eb-8158-f1abad9b9c62" providerId="ADAL" clId="{9F1A6DC6-A80D-48FD-B2F6-56FB52FAAA3B}" dt="2020-05-08T19:32:13.525" v="6283" actId="26606"/>
          <ac:picMkLst>
            <pc:docMk/>
            <pc:sldMk cId="2759280934" sldId="264"/>
            <ac:picMk id="7" creationId="{D55B8E47-44D2-49A3-B84B-9DED43D39A3B}"/>
          </ac:picMkLst>
        </pc:picChg>
      </pc:sldChg>
      <pc:sldChg chg="addSp delSp modSp add mod setBg setClrOvrMap">
        <pc:chgData name="Zeini, Mariam M." userId="fb302b2c-584f-49eb-8158-f1abad9b9c62" providerId="ADAL" clId="{9F1A6DC6-A80D-48FD-B2F6-56FB52FAAA3B}" dt="2020-05-08T19:35:34.707" v="6295" actId="26606"/>
        <pc:sldMkLst>
          <pc:docMk/>
          <pc:sldMk cId="19777022" sldId="265"/>
        </pc:sldMkLst>
        <pc:spChg chg="mod">
          <ac:chgData name="Zeini, Mariam M." userId="fb302b2c-584f-49eb-8158-f1abad9b9c62" providerId="ADAL" clId="{9F1A6DC6-A80D-48FD-B2F6-56FB52FAAA3B}" dt="2020-05-08T19:35:34.707" v="6295" actId="26606"/>
          <ac:spMkLst>
            <pc:docMk/>
            <pc:sldMk cId="19777022" sldId="265"/>
            <ac:spMk id="2" creationId="{CC876DE7-274E-44FA-97C5-171D5A7BDACF}"/>
          </ac:spMkLst>
        </pc:spChg>
        <pc:spChg chg="mod">
          <ac:chgData name="Zeini, Mariam M." userId="fb302b2c-584f-49eb-8158-f1abad9b9c62" providerId="ADAL" clId="{9F1A6DC6-A80D-48FD-B2F6-56FB52FAAA3B}" dt="2020-05-08T19:35:34.707" v="6295" actId="26606"/>
          <ac:spMkLst>
            <pc:docMk/>
            <pc:sldMk cId="19777022" sldId="265"/>
            <ac:spMk id="3" creationId="{887A659B-156F-4EE9-B34F-27D731E9E15C}"/>
          </ac:spMkLst>
        </pc:spChg>
        <pc:spChg chg="add del">
          <ac:chgData name="Zeini, Mariam M." userId="fb302b2c-584f-49eb-8158-f1abad9b9c62" providerId="ADAL" clId="{9F1A6DC6-A80D-48FD-B2F6-56FB52FAAA3B}" dt="2020-05-08T19:35:34.707" v="6295" actId="26606"/>
          <ac:spMkLst>
            <pc:docMk/>
            <pc:sldMk cId="19777022" sldId="265"/>
            <ac:spMk id="8" creationId="{6764E701-62D0-4B68-B902-A44BB8DAF185}"/>
          </ac:spMkLst>
        </pc:spChg>
        <pc:spChg chg="add del">
          <ac:chgData name="Zeini, Mariam M." userId="fb302b2c-584f-49eb-8158-f1abad9b9c62" providerId="ADAL" clId="{9F1A6DC6-A80D-48FD-B2F6-56FB52FAAA3B}" dt="2020-05-08T19:35:34.707" v="6295" actId="26606"/>
          <ac:spMkLst>
            <pc:docMk/>
            <pc:sldMk cId="19777022" sldId="265"/>
            <ac:spMk id="10" creationId="{4D9AEA4E-17C5-4819-9423-63A8CA392B88}"/>
          </ac:spMkLst>
        </pc:spChg>
        <pc:spChg chg="add del">
          <ac:chgData name="Zeini, Mariam M." userId="fb302b2c-584f-49eb-8158-f1abad9b9c62" providerId="ADAL" clId="{9F1A6DC6-A80D-48FD-B2F6-56FB52FAAA3B}" dt="2020-05-08T19:35:34.707" v="6295" actId="26606"/>
          <ac:spMkLst>
            <pc:docMk/>
            <pc:sldMk cId="19777022" sldId="265"/>
            <ac:spMk id="12" creationId="{1F4F8940-B1DD-45FA-A352-606F44F93FE0}"/>
          </ac:spMkLst>
        </pc:spChg>
        <pc:spChg chg="add">
          <ac:chgData name="Zeini, Mariam M." userId="fb302b2c-584f-49eb-8158-f1abad9b9c62" providerId="ADAL" clId="{9F1A6DC6-A80D-48FD-B2F6-56FB52FAAA3B}" dt="2020-05-08T19:35:34.707" v="6295" actId="26606"/>
          <ac:spMkLst>
            <pc:docMk/>
            <pc:sldMk cId="19777022" sldId="265"/>
            <ac:spMk id="17" creationId="{8B996A54-0CDD-4A46-B3D2-02F43219A757}"/>
          </ac:spMkLst>
        </pc:spChg>
        <pc:spChg chg="add">
          <ac:chgData name="Zeini, Mariam M." userId="fb302b2c-584f-49eb-8158-f1abad9b9c62" providerId="ADAL" clId="{9F1A6DC6-A80D-48FD-B2F6-56FB52FAAA3B}" dt="2020-05-08T19:35:34.707" v="6295" actId="26606"/>
          <ac:spMkLst>
            <pc:docMk/>
            <pc:sldMk cId="19777022" sldId="265"/>
            <ac:spMk id="19" creationId="{06F0BB8C-8C08-44AD-9EBB-B43BE66A5B36}"/>
          </ac:spMkLst>
        </pc:spChg>
      </pc:sldChg>
      <pc:sldChg chg="addSp delSp modSp add mod setBg setClrOvrMap">
        <pc:chgData name="Zeini, Mariam M." userId="fb302b2c-584f-49eb-8158-f1abad9b9c62" providerId="ADAL" clId="{9F1A6DC6-A80D-48FD-B2F6-56FB52FAAA3B}" dt="2020-05-08T19:33:13.711" v="6293" actId="26606"/>
        <pc:sldMkLst>
          <pc:docMk/>
          <pc:sldMk cId="446677002" sldId="266"/>
        </pc:sldMkLst>
        <pc:spChg chg="mod">
          <ac:chgData name="Zeini, Mariam M." userId="fb302b2c-584f-49eb-8158-f1abad9b9c62" providerId="ADAL" clId="{9F1A6DC6-A80D-48FD-B2F6-56FB52FAAA3B}" dt="2020-05-08T19:33:13.711" v="6293" actId="26606"/>
          <ac:spMkLst>
            <pc:docMk/>
            <pc:sldMk cId="446677002" sldId="266"/>
            <ac:spMk id="2" creationId="{14FEFEAB-D358-4A4E-9017-3FFBDD79BC98}"/>
          </ac:spMkLst>
        </pc:spChg>
        <pc:spChg chg="add del mod">
          <ac:chgData name="Zeini, Mariam M." userId="fb302b2c-584f-49eb-8158-f1abad9b9c62" providerId="ADAL" clId="{9F1A6DC6-A80D-48FD-B2F6-56FB52FAAA3B}" dt="2020-05-08T19:32:38.878" v="6288" actId="26606"/>
          <ac:spMkLst>
            <pc:docMk/>
            <pc:sldMk cId="446677002" sldId="266"/>
            <ac:spMk id="3" creationId="{0316EE74-ECF1-404B-841D-23B76FB283E9}"/>
          </ac:spMkLst>
        </pc:spChg>
        <pc:spChg chg="add del mod">
          <ac:chgData name="Zeini, Mariam M." userId="fb302b2c-584f-49eb-8158-f1abad9b9c62" providerId="ADAL" clId="{9F1A6DC6-A80D-48FD-B2F6-56FB52FAAA3B}" dt="2020-05-08T19:32:49.885" v="6291" actId="26606"/>
          <ac:spMkLst>
            <pc:docMk/>
            <pc:sldMk cId="446677002" sldId="266"/>
            <ac:spMk id="7" creationId="{0316EE74-ECF1-404B-841D-23B76FB283E9}"/>
          </ac:spMkLst>
        </pc:spChg>
        <pc:spChg chg="add del">
          <ac:chgData name="Zeini, Mariam M." userId="fb302b2c-584f-49eb-8158-f1abad9b9c62" providerId="ADAL" clId="{9F1A6DC6-A80D-48FD-B2F6-56FB52FAAA3B}" dt="2020-05-08T19:32:49.885" v="6291" actId="26606"/>
          <ac:spMkLst>
            <pc:docMk/>
            <pc:sldMk cId="446677002" sldId="266"/>
            <ac:spMk id="8" creationId="{6764E701-62D0-4B68-B902-A44BB8DAF185}"/>
          </ac:spMkLst>
        </pc:spChg>
        <pc:spChg chg="add del">
          <ac:chgData name="Zeini, Mariam M." userId="fb302b2c-584f-49eb-8158-f1abad9b9c62" providerId="ADAL" clId="{9F1A6DC6-A80D-48FD-B2F6-56FB52FAAA3B}" dt="2020-05-08T19:32:49.885" v="6291" actId="26606"/>
          <ac:spMkLst>
            <pc:docMk/>
            <pc:sldMk cId="446677002" sldId="266"/>
            <ac:spMk id="10" creationId="{4D9AEA4E-17C5-4819-9423-63A8CA392B88}"/>
          </ac:spMkLst>
        </pc:spChg>
        <pc:spChg chg="add del">
          <ac:chgData name="Zeini, Mariam M." userId="fb302b2c-584f-49eb-8158-f1abad9b9c62" providerId="ADAL" clId="{9F1A6DC6-A80D-48FD-B2F6-56FB52FAAA3B}" dt="2020-05-08T19:32:49.885" v="6291" actId="26606"/>
          <ac:spMkLst>
            <pc:docMk/>
            <pc:sldMk cId="446677002" sldId="266"/>
            <ac:spMk id="12" creationId="{1F4F8940-B1DD-45FA-A352-606F44F93FE0}"/>
          </ac:spMkLst>
        </pc:spChg>
        <pc:spChg chg="add del">
          <ac:chgData name="Zeini, Mariam M." userId="fb302b2c-584f-49eb-8158-f1abad9b9c62" providerId="ADAL" clId="{9F1A6DC6-A80D-48FD-B2F6-56FB52FAAA3B}" dt="2020-05-08T19:32:49.741" v="6290" actId="26606"/>
          <ac:spMkLst>
            <pc:docMk/>
            <pc:sldMk cId="446677002" sldId="266"/>
            <ac:spMk id="17" creationId="{570F171F-BF9B-48C5-9DC7-FFF9CF4DD093}"/>
          </ac:spMkLst>
        </pc:spChg>
        <pc:graphicFrameChg chg="add del">
          <ac:chgData name="Zeini, Mariam M." userId="fb302b2c-584f-49eb-8158-f1abad9b9c62" providerId="ADAL" clId="{9F1A6DC6-A80D-48FD-B2F6-56FB52FAAA3B}" dt="2020-05-08T19:32:38.859" v="6287" actId="26606"/>
          <ac:graphicFrameMkLst>
            <pc:docMk/>
            <pc:sldMk cId="446677002" sldId="266"/>
            <ac:graphicFrameMk id="5" creationId="{2ADD6FBF-5F0F-4347-80EC-C2D384A5370D}"/>
          </ac:graphicFrameMkLst>
        </pc:graphicFrameChg>
        <pc:graphicFrameChg chg="add mod modGraphic">
          <ac:chgData name="Zeini, Mariam M." userId="fb302b2c-584f-49eb-8158-f1abad9b9c62" providerId="ADAL" clId="{9F1A6DC6-A80D-48FD-B2F6-56FB52FAAA3B}" dt="2020-05-08T19:33:13.711" v="6293" actId="26606"/>
          <ac:graphicFrameMkLst>
            <pc:docMk/>
            <pc:sldMk cId="446677002" sldId="266"/>
            <ac:graphicFrameMk id="14" creationId="{654CB4EA-BE6F-4600-99D5-65C8BA2DCF68}"/>
          </ac:graphicFrameMkLst>
        </pc:graphicFrameChg>
        <pc:cxnChg chg="add del">
          <ac:chgData name="Zeini, Mariam M." userId="fb302b2c-584f-49eb-8158-f1abad9b9c62" providerId="ADAL" clId="{9F1A6DC6-A80D-48FD-B2F6-56FB52FAAA3B}" dt="2020-05-08T19:32:49.741" v="6290" actId="26606"/>
          <ac:cxnSpMkLst>
            <pc:docMk/>
            <pc:sldMk cId="446677002" sldId="266"/>
            <ac:cxnSpMk id="19" creationId="{69E8FF8A-7BA5-48E8-AA6E-85EC29AFDA91}"/>
          </ac:cxnSpMkLst>
        </pc:cxnChg>
      </pc:sldChg>
      <pc:sldChg chg="modSp add">
        <pc:chgData name="Zeini, Mariam M." userId="fb302b2c-584f-49eb-8158-f1abad9b9c62" providerId="ADAL" clId="{9F1A6DC6-A80D-48FD-B2F6-56FB52FAAA3B}" dt="2020-05-08T19:30:39.246" v="6276" actId="20577"/>
        <pc:sldMkLst>
          <pc:docMk/>
          <pc:sldMk cId="1207440876" sldId="267"/>
        </pc:sldMkLst>
        <pc:spChg chg="mod">
          <ac:chgData name="Zeini, Mariam M." userId="fb302b2c-584f-49eb-8158-f1abad9b9c62" providerId="ADAL" clId="{9F1A6DC6-A80D-48FD-B2F6-56FB52FAAA3B}" dt="2020-05-08T19:30:39.246" v="6276" actId="20577"/>
          <ac:spMkLst>
            <pc:docMk/>
            <pc:sldMk cId="1207440876" sldId="267"/>
            <ac:spMk id="2" creationId="{B6E2AD3C-1D9F-484A-BD9D-E9CD76C397CD}"/>
          </ac:spMkLst>
        </pc:spChg>
        <pc:spChg chg="mod">
          <ac:chgData name="Zeini, Mariam M." userId="fb302b2c-584f-49eb-8158-f1abad9b9c62" providerId="ADAL" clId="{9F1A6DC6-A80D-48FD-B2F6-56FB52FAAA3B}" dt="2020-05-08T19:30:30.601" v="6263" actId="404"/>
          <ac:spMkLst>
            <pc:docMk/>
            <pc:sldMk cId="1207440876" sldId="267"/>
            <ac:spMk id="3" creationId="{34732E76-3126-4B48-A997-F5272D3FEB31}"/>
          </ac:spMkLst>
        </pc:spChg>
      </pc:sldChg>
    </pc:docChg>
  </pc:docChgLst>
  <pc:docChgLst>
    <pc:chgData name="Zeini, Mariam M." userId="fb302b2c-584f-49eb-8158-f1abad9b9c62" providerId="ADAL" clId="{03EC95F3-7E77-4E68-A3BA-35B44F0BFAAD}"/>
    <pc:docChg chg="custSel modSld">
      <pc:chgData name="Zeini, Mariam M." userId="fb302b2c-584f-49eb-8158-f1abad9b9c62" providerId="ADAL" clId="{03EC95F3-7E77-4E68-A3BA-35B44F0BFAAD}" dt="2020-06-24T14:33:23.020" v="201" actId="20577"/>
      <pc:docMkLst>
        <pc:docMk/>
      </pc:docMkLst>
      <pc:sldChg chg="modSp">
        <pc:chgData name="Zeini, Mariam M." userId="fb302b2c-584f-49eb-8158-f1abad9b9c62" providerId="ADAL" clId="{03EC95F3-7E77-4E68-A3BA-35B44F0BFAAD}" dt="2020-06-24T14:31:03.367" v="0" actId="313"/>
        <pc:sldMkLst>
          <pc:docMk/>
          <pc:sldMk cId="959654988" sldId="259"/>
        </pc:sldMkLst>
        <pc:spChg chg="mod">
          <ac:chgData name="Zeini, Mariam M." userId="fb302b2c-584f-49eb-8158-f1abad9b9c62" providerId="ADAL" clId="{03EC95F3-7E77-4E68-A3BA-35B44F0BFAAD}" dt="2020-06-24T14:31:03.367" v="0" actId="313"/>
          <ac:spMkLst>
            <pc:docMk/>
            <pc:sldMk cId="959654988" sldId="259"/>
            <ac:spMk id="7" creationId="{17BBD40E-7007-4F2C-BA07-CA3531D36DD0}"/>
          </ac:spMkLst>
        </pc:spChg>
      </pc:sldChg>
      <pc:sldChg chg="modSp">
        <pc:chgData name="Zeini, Mariam M." userId="fb302b2c-584f-49eb-8158-f1abad9b9c62" providerId="ADAL" clId="{03EC95F3-7E77-4E68-A3BA-35B44F0BFAAD}" dt="2020-06-24T14:31:43.387" v="52" actId="20577"/>
        <pc:sldMkLst>
          <pc:docMk/>
          <pc:sldMk cId="1390255640" sldId="261"/>
        </pc:sldMkLst>
        <pc:spChg chg="mod">
          <ac:chgData name="Zeini, Mariam M." userId="fb302b2c-584f-49eb-8158-f1abad9b9c62" providerId="ADAL" clId="{03EC95F3-7E77-4E68-A3BA-35B44F0BFAAD}" dt="2020-06-24T14:31:43.387" v="52" actId="20577"/>
          <ac:spMkLst>
            <pc:docMk/>
            <pc:sldMk cId="1390255640" sldId="261"/>
            <ac:spMk id="3" creationId="{836B7A4C-BD22-4FF5-B59A-5557CD43F265}"/>
          </ac:spMkLst>
        </pc:spChg>
      </pc:sldChg>
      <pc:sldChg chg="modSp">
        <pc:chgData name="Zeini, Mariam M." userId="fb302b2c-584f-49eb-8158-f1abad9b9c62" providerId="ADAL" clId="{03EC95F3-7E77-4E68-A3BA-35B44F0BFAAD}" dt="2020-06-24T14:33:23.020" v="201" actId="20577"/>
        <pc:sldMkLst>
          <pc:docMk/>
          <pc:sldMk cId="3183428220" sldId="262"/>
        </pc:sldMkLst>
        <pc:spChg chg="mod">
          <ac:chgData name="Zeini, Mariam M." userId="fb302b2c-584f-49eb-8158-f1abad9b9c62" providerId="ADAL" clId="{03EC95F3-7E77-4E68-A3BA-35B44F0BFAAD}" dt="2020-06-24T14:33:23.020" v="201" actId="20577"/>
          <ac:spMkLst>
            <pc:docMk/>
            <pc:sldMk cId="3183428220" sldId="262"/>
            <ac:spMk id="3" creationId="{DC20E727-9E9E-4D5A-965F-3DC1EF6E9CBD}"/>
          </ac:spMkLst>
        </pc:spChg>
      </pc:sldChg>
    </pc:docChg>
  </pc:docChgLst>
  <pc:docChgLst>
    <pc:chgData name="Zeini, Mariam M." userId="fb302b2c-584f-49eb-8158-f1abad9b9c62" providerId="ADAL" clId="{DA84912B-13D1-4FEA-B07A-67ED230D27D2}"/>
    <pc:docChg chg="modSld">
      <pc:chgData name="Zeini, Mariam M." userId="fb302b2c-584f-49eb-8158-f1abad9b9c62" providerId="ADAL" clId="{DA84912B-13D1-4FEA-B07A-67ED230D27D2}" dt="2020-05-27T16:52:45.037" v="42" actId="20577"/>
      <pc:docMkLst>
        <pc:docMk/>
      </pc:docMkLst>
      <pc:sldChg chg="addSp modSp">
        <pc:chgData name="Zeini, Mariam M." userId="fb302b2c-584f-49eb-8158-f1abad9b9c62" providerId="ADAL" clId="{DA84912B-13D1-4FEA-B07A-67ED230D27D2}" dt="2020-05-27T16:52:45.037" v="42" actId="20577"/>
        <pc:sldMkLst>
          <pc:docMk/>
          <pc:sldMk cId="3857925654" sldId="256"/>
        </pc:sldMkLst>
        <pc:spChg chg="mod">
          <ac:chgData name="Zeini, Mariam M." userId="fb302b2c-584f-49eb-8158-f1abad9b9c62" providerId="ADAL" clId="{DA84912B-13D1-4FEA-B07A-67ED230D27D2}" dt="2020-05-27T16:52:45.037" v="42" actId="20577"/>
          <ac:spMkLst>
            <pc:docMk/>
            <pc:sldMk cId="3857925654" sldId="256"/>
            <ac:spMk id="3" creationId="{FE5B0613-A743-4136-A97C-F21A44F94689}"/>
          </ac:spMkLst>
        </pc:spChg>
        <pc:spChg chg="add mod">
          <ac:chgData name="Zeini, Mariam M." userId="fb302b2c-584f-49eb-8158-f1abad9b9c62" providerId="ADAL" clId="{DA84912B-13D1-4FEA-B07A-67ED230D27D2}" dt="2020-05-27T16:52:29.016" v="32" actId="1076"/>
          <ac:spMkLst>
            <pc:docMk/>
            <pc:sldMk cId="3857925654" sldId="256"/>
            <ac:spMk id="5" creationId="{CE930C05-2E53-497C-9F71-A4BB6468806A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927774-080E-4D24-9E50-5A73157BE79C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46B9D66-BDAB-4304-BDD7-C48415632AEA}">
      <dgm:prSet/>
      <dgm:spPr/>
      <dgm:t>
        <a:bodyPr/>
        <a:lstStyle/>
        <a:p>
          <a:pPr>
            <a:defRPr cap="all"/>
          </a:pPr>
          <a:r>
            <a:rPr lang="en-US" dirty="0"/>
            <a:t>Discuss assessment and differential of patients with seizures</a:t>
          </a:r>
        </a:p>
      </dgm:t>
    </dgm:pt>
    <dgm:pt modelId="{AA6BC412-7D44-44B1-93A6-38C4BD3795C7}" type="parTrans" cxnId="{67372464-9E9E-46AA-96A2-0C2A02F3420D}">
      <dgm:prSet/>
      <dgm:spPr/>
      <dgm:t>
        <a:bodyPr/>
        <a:lstStyle/>
        <a:p>
          <a:endParaRPr lang="en-US"/>
        </a:p>
      </dgm:t>
    </dgm:pt>
    <dgm:pt modelId="{CAEDEDD1-FD1A-4AC8-99A0-B36D57A587B0}" type="sibTrans" cxnId="{67372464-9E9E-46AA-96A2-0C2A02F3420D}">
      <dgm:prSet/>
      <dgm:spPr/>
      <dgm:t>
        <a:bodyPr/>
        <a:lstStyle/>
        <a:p>
          <a:endParaRPr lang="en-US"/>
        </a:p>
      </dgm:t>
    </dgm:pt>
    <dgm:pt modelId="{3CCC077F-506F-4FD2-85C6-D488747CA4B5}">
      <dgm:prSet/>
      <dgm:spPr/>
      <dgm:t>
        <a:bodyPr/>
        <a:lstStyle/>
        <a:p>
          <a:pPr>
            <a:defRPr cap="all"/>
          </a:pPr>
          <a:r>
            <a:rPr lang="en-US" dirty="0"/>
            <a:t>understand treatment for patients with seizures</a:t>
          </a:r>
        </a:p>
      </dgm:t>
    </dgm:pt>
    <dgm:pt modelId="{0C1D95C4-45DB-4BF4-A2D9-A6E24587903D}" type="parTrans" cxnId="{569E4044-EC30-420F-92A5-3C4ABADA0C01}">
      <dgm:prSet/>
      <dgm:spPr/>
      <dgm:t>
        <a:bodyPr/>
        <a:lstStyle/>
        <a:p>
          <a:endParaRPr lang="en-US"/>
        </a:p>
      </dgm:t>
    </dgm:pt>
    <dgm:pt modelId="{3D45D939-0CDA-4DAA-A2CA-BF968686CC20}" type="sibTrans" cxnId="{569E4044-EC30-420F-92A5-3C4ABADA0C01}">
      <dgm:prSet/>
      <dgm:spPr/>
      <dgm:t>
        <a:bodyPr/>
        <a:lstStyle/>
        <a:p>
          <a:endParaRPr lang="en-US"/>
        </a:p>
      </dgm:t>
    </dgm:pt>
    <dgm:pt modelId="{EB187DA2-4229-426F-83BF-699D643A52EA}">
      <dgm:prSet/>
      <dgm:spPr/>
      <dgm:t>
        <a:bodyPr/>
        <a:lstStyle/>
        <a:p>
          <a:pPr>
            <a:defRPr cap="all"/>
          </a:pPr>
          <a:r>
            <a:rPr lang="en-US" dirty="0"/>
            <a:t>discuss treatment of status epilepticus</a:t>
          </a:r>
        </a:p>
      </dgm:t>
    </dgm:pt>
    <dgm:pt modelId="{03DA5FCD-995E-4685-80B0-F5686F276259}" type="parTrans" cxnId="{BCE2892A-1595-4DF1-9C6C-001B2BAE3FE3}">
      <dgm:prSet/>
      <dgm:spPr/>
      <dgm:t>
        <a:bodyPr/>
        <a:lstStyle/>
        <a:p>
          <a:endParaRPr lang="en-US"/>
        </a:p>
      </dgm:t>
    </dgm:pt>
    <dgm:pt modelId="{82DA3576-48E6-4AEC-B5B1-21810D2CBD1D}" type="sibTrans" cxnId="{BCE2892A-1595-4DF1-9C6C-001B2BAE3FE3}">
      <dgm:prSet/>
      <dgm:spPr/>
      <dgm:t>
        <a:bodyPr/>
        <a:lstStyle/>
        <a:p>
          <a:endParaRPr lang="en-US"/>
        </a:p>
      </dgm:t>
    </dgm:pt>
    <dgm:pt modelId="{F0FCA171-BB00-40EA-A897-D93C4D23529B}" type="pres">
      <dgm:prSet presAssocID="{43927774-080E-4D24-9E50-5A73157BE79C}" presName="root" presStyleCnt="0">
        <dgm:presLayoutVars>
          <dgm:dir/>
          <dgm:resizeHandles val="exact"/>
        </dgm:presLayoutVars>
      </dgm:prSet>
      <dgm:spPr/>
    </dgm:pt>
    <dgm:pt modelId="{DA2C7ED0-7C13-49B7-9F16-4806D6E96D7A}" type="pres">
      <dgm:prSet presAssocID="{946B9D66-BDAB-4304-BDD7-C48415632AEA}" presName="compNode" presStyleCnt="0"/>
      <dgm:spPr/>
    </dgm:pt>
    <dgm:pt modelId="{D68F8539-9F77-48E4-9BDD-D476D57A2347}" type="pres">
      <dgm:prSet presAssocID="{946B9D66-BDAB-4304-BDD7-C48415632AEA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37243147-8635-498F-99C0-3E76308F28A1}" type="pres">
      <dgm:prSet presAssocID="{946B9D66-BDAB-4304-BDD7-C48415632AE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2115AF63-3B5E-4F0B-999C-94CA58EBDBCE}" type="pres">
      <dgm:prSet presAssocID="{946B9D66-BDAB-4304-BDD7-C48415632AEA}" presName="spaceRect" presStyleCnt="0"/>
      <dgm:spPr/>
    </dgm:pt>
    <dgm:pt modelId="{E8978792-A888-45E9-AE58-D5BBD18740F0}" type="pres">
      <dgm:prSet presAssocID="{946B9D66-BDAB-4304-BDD7-C48415632AEA}" presName="textRect" presStyleLbl="revTx" presStyleIdx="0" presStyleCnt="3">
        <dgm:presLayoutVars>
          <dgm:chMax val="1"/>
          <dgm:chPref val="1"/>
        </dgm:presLayoutVars>
      </dgm:prSet>
      <dgm:spPr/>
    </dgm:pt>
    <dgm:pt modelId="{E981DE0D-96D2-4C39-8307-80F438DB9BBF}" type="pres">
      <dgm:prSet presAssocID="{CAEDEDD1-FD1A-4AC8-99A0-B36D57A587B0}" presName="sibTrans" presStyleCnt="0"/>
      <dgm:spPr/>
    </dgm:pt>
    <dgm:pt modelId="{F9482F96-0B9E-4FEF-A041-63CEFC81D882}" type="pres">
      <dgm:prSet presAssocID="{3CCC077F-506F-4FD2-85C6-D488747CA4B5}" presName="compNode" presStyleCnt="0"/>
      <dgm:spPr/>
    </dgm:pt>
    <dgm:pt modelId="{409FF83D-B539-465C-B859-BFC9059F76A0}" type="pres">
      <dgm:prSet presAssocID="{3CCC077F-506F-4FD2-85C6-D488747CA4B5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5AFBF592-72AA-4A5E-9176-6189D86A5EFC}" type="pres">
      <dgm:prSet presAssocID="{3CCC077F-506F-4FD2-85C6-D488747CA4B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87B59630-8FBC-49FD-9145-C0269E9F5433}" type="pres">
      <dgm:prSet presAssocID="{3CCC077F-506F-4FD2-85C6-D488747CA4B5}" presName="spaceRect" presStyleCnt="0"/>
      <dgm:spPr/>
    </dgm:pt>
    <dgm:pt modelId="{6A244BB4-7FBF-4BCE-AA27-46DF7E853682}" type="pres">
      <dgm:prSet presAssocID="{3CCC077F-506F-4FD2-85C6-D488747CA4B5}" presName="textRect" presStyleLbl="revTx" presStyleIdx="1" presStyleCnt="3">
        <dgm:presLayoutVars>
          <dgm:chMax val="1"/>
          <dgm:chPref val="1"/>
        </dgm:presLayoutVars>
      </dgm:prSet>
      <dgm:spPr/>
    </dgm:pt>
    <dgm:pt modelId="{580B2209-4C61-436D-8D23-C8119D88AAD5}" type="pres">
      <dgm:prSet presAssocID="{3D45D939-0CDA-4DAA-A2CA-BF968686CC20}" presName="sibTrans" presStyleCnt="0"/>
      <dgm:spPr/>
    </dgm:pt>
    <dgm:pt modelId="{BE659347-CA3C-41ED-AE34-65426684E3D2}" type="pres">
      <dgm:prSet presAssocID="{EB187DA2-4229-426F-83BF-699D643A52EA}" presName="compNode" presStyleCnt="0"/>
      <dgm:spPr/>
    </dgm:pt>
    <dgm:pt modelId="{2254064A-E6B1-4000-991B-3CEDFC170A45}" type="pres">
      <dgm:prSet presAssocID="{EB187DA2-4229-426F-83BF-699D643A52EA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0273A4C-37B6-49A1-8FB5-594C43E46E0D}" type="pres">
      <dgm:prSet presAssocID="{EB187DA2-4229-426F-83BF-699D643A52E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st aid kit"/>
        </a:ext>
      </dgm:extLst>
    </dgm:pt>
    <dgm:pt modelId="{D1AE4014-4A43-4FCA-8BA4-273EB1A2AB26}" type="pres">
      <dgm:prSet presAssocID="{EB187DA2-4229-426F-83BF-699D643A52EA}" presName="spaceRect" presStyleCnt="0"/>
      <dgm:spPr/>
    </dgm:pt>
    <dgm:pt modelId="{E70BE350-81E4-4B73-9AD2-51DBC8BABFB0}" type="pres">
      <dgm:prSet presAssocID="{EB187DA2-4229-426F-83BF-699D643A52E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2D1B322-B6B9-464E-8CC5-D14BD26B122B}" type="presOf" srcId="{43927774-080E-4D24-9E50-5A73157BE79C}" destId="{F0FCA171-BB00-40EA-A897-D93C4D23529B}" srcOrd="0" destOrd="0" presId="urn:microsoft.com/office/officeart/2018/5/layout/IconLeafLabelList"/>
    <dgm:cxn modelId="{BCE2892A-1595-4DF1-9C6C-001B2BAE3FE3}" srcId="{43927774-080E-4D24-9E50-5A73157BE79C}" destId="{EB187DA2-4229-426F-83BF-699D643A52EA}" srcOrd="2" destOrd="0" parTransId="{03DA5FCD-995E-4685-80B0-F5686F276259}" sibTransId="{82DA3576-48E6-4AEC-B5B1-21810D2CBD1D}"/>
    <dgm:cxn modelId="{67372464-9E9E-46AA-96A2-0C2A02F3420D}" srcId="{43927774-080E-4D24-9E50-5A73157BE79C}" destId="{946B9D66-BDAB-4304-BDD7-C48415632AEA}" srcOrd="0" destOrd="0" parTransId="{AA6BC412-7D44-44B1-93A6-38C4BD3795C7}" sibTransId="{CAEDEDD1-FD1A-4AC8-99A0-B36D57A587B0}"/>
    <dgm:cxn modelId="{569E4044-EC30-420F-92A5-3C4ABADA0C01}" srcId="{43927774-080E-4D24-9E50-5A73157BE79C}" destId="{3CCC077F-506F-4FD2-85C6-D488747CA4B5}" srcOrd="1" destOrd="0" parTransId="{0C1D95C4-45DB-4BF4-A2D9-A6E24587903D}" sibTransId="{3D45D939-0CDA-4DAA-A2CA-BF968686CC20}"/>
    <dgm:cxn modelId="{FC085A86-EB55-4460-9AF2-5F667EA78249}" type="presOf" srcId="{EB187DA2-4229-426F-83BF-699D643A52EA}" destId="{E70BE350-81E4-4B73-9AD2-51DBC8BABFB0}" srcOrd="0" destOrd="0" presId="urn:microsoft.com/office/officeart/2018/5/layout/IconLeafLabelList"/>
    <dgm:cxn modelId="{1EE3AAA7-18C5-43C1-A78F-E3C4CD99054B}" type="presOf" srcId="{3CCC077F-506F-4FD2-85C6-D488747CA4B5}" destId="{6A244BB4-7FBF-4BCE-AA27-46DF7E853682}" srcOrd="0" destOrd="0" presId="urn:microsoft.com/office/officeart/2018/5/layout/IconLeafLabelList"/>
    <dgm:cxn modelId="{5F3DDCD7-DF15-4FBE-9460-505E992A6F9C}" type="presOf" srcId="{946B9D66-BDAB-4304-BDD7-C48415632AEA}" destId="{E8978792-A888-45E9-AE58-D5BBD18740F0}" srcOrd="0" destOrd="0" presId="urn:microsoft.com/office/officeart/2018/5/layout/IconLeafLabelList"/>
    <dgm:cxn modelId="{0AD60ED0-27E1-4EDF-8C77-D3B7AD6CDD2E}" type="presParOf" srcId="{F0FCA171-BB00-40EA-A897-D93C4D23529B}" destId="{DA2C7ED0-7C13-49B7-9F16-4806D6E96D7A}" srcOrd="0" destOrd="0" presId="urn:microsoft.com/office/officeart/2018/5/layout/IconLeafLabelList"/>
    <dgm:cxn modelId="{0A4901E7-28F7-40FE-8F57-B2684F9E2505}" type="presParOf" srcId="{DA2C7ED0-7C13-49B7-9F16-4806D6E96D7A}" destId="{D68F8539-9F77-48E4-9BDD-D476D57A2347}" srcOrd="0" destOrd="0" presId="urn:microsoft.com/office/officeart/2018/5/layout/IconLeafLabelList"/>
    <dgm:cxn modelId="{B144121E-5668-404E-A8C7-A1F796C0BDDD}" type="presParOf" srcId="{DA2C7ED0-7C13-49B7-9F16-4806D6E96D7A}" destId="{37243147-8635-498F-99C0-3E76308F28A1}" srcOrd="1" destOrd="0" presId="urn:microsoft.com/office/officeart/2018/5/layout/IconLeafLabelList"/>
    <dgm:cxn modelId="{ACD2247E-33C9-42B3-AF23-AAF6074BB9A1}" type="presParOf" srcId="{DA2C7ED0-7C13-49B7-9F16-4806D6E96D7A}" destId="{2115AF63-3B5E-4F0B-999C-94CA58EBDBCE}" srcOrd="2" destOrd="0" presId="urn:microsoft.com/office/officeart/2018/5/layout/IconLeafLabelList"/>
    <dgm:cxn modelId="{C05C6480-C7FB-4D94-8BAB-D5A165E624A9}" type="presParOf" srcId="{DA2C7ED0-7C13-49B7-9F16-4806D6E96D7A}" destId="{E8978792-A888-45E9-AE58-D5BBD18740F0}" srcOrd="3" destOrd="0" presId="urn:microsoft.com/office/officeart/2018/5/layout/IconLeafLabelList"/>
    <dgm:cxn modelId="{153D09C9-8238-490F-970F-F05D287159CA}" type="presParOf" srcId="{F0FCA171-BB00-40EA-A897-D93C4D23529B}" destId="{E981DE0D-96D2-4C39-8307-80F438DB9BBF}" srcOrd="1" destOrd="0" presId="urn:microsoft.com/office/officeart/2018/5/layout/IconLeafLabelList"/>
    <dgm:cxn modelId="{183B651C-54BA-4EAB-B1D1-FB4E5652922F}" type="presParOf" srcId="{F0FCA171-BB00-40EA-A897-D93C4D23529B}" destId="{F9482F96-0B9E-4FEF-A041-63CEFC81D882}" srcOrd="2" destOrd="0" presId="urn:microsoft.com/office/officeart/2018/5/layout/IconLeafLabelList"/>
    <dgm:cxn modelId="{031A5D50-7DF8-4052-9601-0B828AAB5F11}" type="presParOf" srcId="{F9482F96-0B9E-4FEF-A041-63CEFC81D882}" destId="{409FF83D-B539-465C-B859-BFC9059F76A0}" srcOrd="0" destOrd="0" presId="urn:microsoft.com/office/officeart/2018/5/layout/IconLeafLabelList"/>
    <dgm:cxn modelId="{052425A6-B959-4310-BD80-FC5E7BE7245E}" type="presParOf" srcId="{F9482F96-0B9E-4FEF-A041-63CEFC81D882}" destId="{5AFBF592-72AA-4A5E-9176-6189D86A5EFC}" srcOrd="1" destOrd="0" presId="urn:microsoft.com/office/officeart/2018/5/layout/IconLeafLabelList"/>
    <dgm:cxn modelId="{D228752E-A864-402A-B722-853AA5954029}" type="presParOf" srcId="{F9482F96-0B9E-4FEF-A041-63CEFC81D882}" destId="{87B59630-8FBC-49FD-9145-C0269E9F5433}" srcOrd="2" destOrd="0" presId="urn:microsoft.com/office/officeart/2018/5/layout/IconLeafLabelList"/>
    <dgm:cxn modelId="{71C74434-F96A-490B-9797-306FB3DE3A51}" type="presParOf" srcId="{F9482F96-0B9E-4FEF-A041-63CEFC81D882}" destId="{6A244BB4-7FBF-4BCE-AA27-46DF7E853682}" srcOrd="3" destOrd="0" presId="urn:microsoft.com/office/officeart/2018/5/layout/IconLeafLabelList"/>
    <dgm:cxn modelId="{07698A1D-68F4-4527-B9D4-769FC30380AD}" type="presParOf" srcId="{F0FCA171-BB00-40EA-A897-D93C4D23529B}" destId="{580B2209-4C61-436D-8D23-C8119D88AAD5}" srcOrd="3" destOrd="0" presId="urn:microsoft.com/office/officeart/2018/5/layout/IconLeafLabelList"/>
    <dgm:cxn modelId="{A781D594-9337-47C7-BDD5-75B554995218}" type="presParOf" srcId="{F0FCA171-BB00-40EA-A897-D93C4D23529B}" destId="{BE659347-CA3C-41ED-AE34-65426684E3D2}" srcOrd="4" destOrd="0" presId="urn:microsoft.com/office/officeart/2018/5/layout/IconLeafLabelList"/>
    <dgm:cxn modelId="{291A74B2-FDA8-4187-92F7-FC75E0870484}" type="presParOf" srcId="{BE659347-CA3C-41ED-AE34-65426684E3D2}" destId="{2254064A-E6B1-4000-991B-3CEDFC170A45}" srcOrd="0" destOrd="0" presId="urn:microsoft.com/office/officeart/2018/5/layout/IconLeafLabelList"/>
    <dgm:cxn modelId="{13F3AD2E-5EC3-4533-B9E8-BFF5D9BA5C2F}" type="presParOf" srcId="{BE659347-CA3C-41ED-AE34-65426684E3D2}" destId="{60273A4C-37B6-49A1-8FB5-594C43E46E0D}" srcOrd="1" destOrd="0" presId="urn:microsoft.com/office/officeart/2018/5/layout/IconLeafLabelList"/>
    <dgm:cxn modelId="{BB3F8EE7-1436-48D9-BAA8-04BC2C244C52}" type="presParOf" srcId="{BE659347-CA3C-41ED-AE34-65426684E3D2}" destId="{D1AE4014-4A43-4FCA-8BA4-273EB1A2AB26}" srcOrd="2" destOrd="0" presId="urn:microsoft.com/office/officeart/2018/5/layout/IconLeafLabelList"/>
    <dgm:cxn modelId="{998200C5-3608-4160-9FCB-A2EB2D5BD386}" type="presParOf" srcId="{BE659347-CA3C-41ED-AE34-65426684E3D2}" destId="{E70BE350-81E4-4B73-9AD2-51DBC8BABFB0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2CF6BB-C1A2-4119-AE21-BBACADA39599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FC74330-215C-4234-9BD4-1563B448AD62}">
      <dgm:prSet/>
      <dgm:spPr/>
      <dgm:t>
        <a:bodyPr/>
        <a:lstStyle/>
        <a:p>
          <a:r>
            <a:rPr lang="en-US"/>
            <a:t>Benzodiazepines: </a:t>
          </a:r>
        </a:p>
      </dgm:t>
    </dgm:pt>
    <dgm:pt modelId="{0F94C17F-F74B-4353-A05A-144F152FB75E}" type="parTrans" cxnId="{8A75370F-8A32-492B-93BF-39DC7BBEC8EA}">
      <dgm:prSet/>
      <dgm:spPr/>
      <dgm:t>
        <a:bodyPr/>
        <a:lstStyle/>
        <a:p>
          <a:endParaRPr lang="en-US"/>
        </a:p>
      </dgm:t>
    </dgm:pt>
    <dgm:pt modelId="{3F4462CF-DBEA-4EA9-81C2-E25EEA1F69C9}" type="sibTrans" cxnId="{8A75370F-8A32-492B-93BF-39DC7BBEC8EA}">
      <dgm:prSet/>
      <dgm:spPr/>
      <dgm:t>
        <a:bodyPr/>
        <a:lstStyle/>
        <a:p>
          <a:endParaRPr lang="en-US"/>
        </a:p>
      </dgm:t>
    </dgm:pt>
    <dgm:pt modelId="{F8180382-5911-40FC-9B8C-19278DAE9980}">
      <dgm:prSet/>
      <dgm:spPr/>
      <dgm:t>
        <a:bodyPr/>
        <a:lstStyle/>
        <a:p>
          <a:r>
            <a:rPr lang="en-US"/>
            <a:t>Lorazepam: 0.05mg/kg/dose to 0.1mg/kg/dose IV. Max dose 4mg. Onset of action 2 minutes. Longer acting, less respiratory depression </a:t>
          </a:r>
        </a:p>
      </dgm:t>
    </dgm:pt>
    <dgm:pt modelId="{EE95045D-9F12-417B-A229-D1EA2DBCB23D}" type="parTrans" cxnId="{72805FAF-BB88-4D0A-884C-640B34D6BA88}">
      <dgm:prSet/>
      <dgm:spPr/>
      <dgm:t>
        <a:bodyPr/>
        <a:lstStyle/>
        <a:p>
          <a:endParaRPr lang="en-US"/>
        </a:p>
      </dgm:t>
    </dgm:pt>
    <dgm:pt modelId="{A9CFF489-C31F-445E-B4F4-E11A137F3660}" type="sibTrans" cxnId="{72805FAF-BB88-4D0A-884C-640B34D6BA88}">
      <dgm:prSet/>
      <dgm:spPr/>
      <dgm:t>
        <a:bodyPr/>
        <a:lstStyle/>
        <a:p>
          <a:endParaRPr lang="en-US"/>
        </a:p>
      </dgm:t>
    </dgm:pt>
    <dgm:pt modelId="{66910673-D004-4805-BCB4-BB71420E4458}">
      <dgm:prSet/>
      <dgm:spPr/>
      <dgm:t>
        <a:bodyPr/>
        <a:lstStyle/>
        <a:p>
          <a:r>
            <a:rPr lang="en-US"/>
            <a:t>Diazepam:  quick onset 10-20 seconds, rectal formulation available (dose varies by age- max of 10mg rectal). Not first line due to lower efficacy and increased respiratory depression. Option for patients without IV access.</a:t>
          </a:r>
        </a:p>
      </dgm:t>
    </dgm:pt>
    <dgm:pt modelId="{14539E82-8F78-4BB4-BFE0-EE66FAF25F68}" type="parTrans" cxnId="{086785C3-A261-4662-B520-39356858EE47}">
      <dgm:prSet/>
      <dgm:spPr/>
      <dgm:t>
        <a:bodyPr/>
        <a:lstStyle/>
        <a:p>
          <a:endParaRPr lang="en-US"/>
        </a:p>
      </dgm:t>
    </dgm:pt>
    <dgm:pt modelId="{57F857FF-1838-4428-BF15-617994125016}" type="sibTrans" cxnId="{086785C3-A261-4662-B520-39356858EE47}">
      <dgm:prSet/>
      <dgm:spPr/>
      <dgm:t>
        <a:bodyPr/>
        <a:lstStyle/>
        <a:p>
          <a:endParaRPr lang="en-US"/>
        </a:p>
      </dgm:t>
    </dgm:pt>
    <dgm:pt modelId="{8D875B66-4325-4B46-9286-38769C04EE09}">
      <dgm:prSet/>
      <dgm:spPr/>
      <dgm:t>
        <a:bodyPr/>
        <a:lstStyle/>
        <a:p>
          <a:r>
            <a:rPr lang="en-US"/>
            <a:t>Midazolam (ICU): Onset of action 1 minute. Short half life. </a:t>
          </a:r>
        </a:p>
      </dgm:t>
    </dgm:pt>
    <dgm:pt modelId="{A9B9AD50-41B8-448F-9854-BE70636A0688}" type="parTrans" cxnId="{40BBE845-525D-4A9F-BAAB-85B9265BC699}">
      <dgm:prSet/>
      <dgm:spPr/>
      <dgm:t>
        <a:bodyPr/>
        <a:lstStyle/>
        <a:p>
          <a:endParaRPr lang="en-US"/>
        </a:p>
      </dgm:t>
    </dgm:pt>
    <dgm:pt modelId="{50AABA99-B738-4DDB-B5CD-AA71560116D7}" type="sibTrans" cxnId="{40BBE845-525D-4A9F-BAAB-85B9265BC699}">
      <dgm:prSet/>
      <dgm:spPr/>
      <dgm:t>
        <a:bodyPr/>
        <a:lstStyle/>
        <a:p>
          <a:endParaRPr lang="en-US"/>
        </a:p>
      </dgm:t>
    </dgm:pt>
    <dgm:pt modelId="{7301293D-E453-4383-82D0-B0E8AB1ED65D}">
      <dgm:prSet/>
      <dgm:spPr/>
      <dgm:t>
        <a:bodyPr/>
        <a:lstStyle/>
        <a:p>
          <a:r>
            <a:rPr lang="en-US"/>
            <a:t>Phenobarbital: prolonged sedation, respiratory depression, and hypotension </a:t>
          </a:r>
        </a:p>
      </dgm:t>
    </dgm:pt>
    <dgm:pt modelId="{96EB4C05-620E-45B5-B6E8-0CA0FCD73AD5}" type="parTrans" cxnId="{29AFBF6B-53D4-4B11-9D7E-90AD9BB98AA3}">
      <dgm:prSet/>
      <dgm:spPr/>
      <dgm:t>
        <a:bodyPr/>
        <a:lstStyle/>
        <a:p>
          <a:endParaRPr lang="en-US"/>
        </a:p>
      </dgm:t>
    </dgm:pt>
    <dgm:pt modelId="{90F4F17E-3B5E-47A7-8A48-E5886EBA124B}" type="sibTrans" cxnId="{29AFBF6B-53D4-4B11-9D7E-90AD9BB98AA3}">
      <dgm:prSet/>
      <dgm:spPr/>
      <dgm:t>
        <a:bodyPr/>
        <a:lstStyle/>
        <a:p>
          <a:endParaRPr lang="en-US"/>
        </a:p>
      </dgm:t>
    </dgm:pt>
    <dgm:pt modelId="{5C4A7C32-1887-447C-AE68-6B563406B889}">
      <dgm:prSet/>
      <dgm:spPr/>
      <dgm:t>
        <a:bodyPr/>
        <a:lstStyle/>
        <a:p>
          <a:r>
            <a:rPr lang="en-US"/>
            <a:t>Fosphenytoin: can cause cardiac arrythmias</a:t>
          </a:r>
        </a:p>
      </dgm:t>
    </dgm:pt>
    <dgm:pt modelId="{4A7C4D1F-BC21-4218-869D-E2E381D87EF0}" type="parTrans" cxnId="{9638806B-3348-4392-9B24-BB10F192E3F2}">
      <dgm:prSet/>
      <dgm:spPr/>
      <dgm:t>
        <a:bodyPr/>
        <a:lstStyle/>
        <a:p>
          <a:endParaRPr lang="en-US"/>
        </a:p>
      </dgm:t>
    </dgm:pt>
    <dgm:pt modelId="{22520291-89A5-41B8-9200-DC87467C3D96}" type="sibTrans" cxnId="{9638806B-3348-4392-9B24-BB10F192E3F2}">
      <dgm:prSet/>
      <dgm:spPr/>
      <dgm:t>
        <a:bodyPr/>
        <a:lstStyle/>
        <a:p>
          <a:endParaRPr lang="en-US"/>
        </a:p>
      </dgm:t>
    </dgm:pt>
    <dgm:pt modelId="{51737A2F-A0F3-4C01-936D-1B1E3AF3C582}">
      <dgm:prSet/>
      <dgm:spPr/>
      <dgm:t>
        <a:bodyPr/>
        <a:lstStyle/>
        <a:p>
          <a:r>
            <a:rPr lang="en-US"/>
            <a:t>Other medications such as levetiracetam and topiramate can be used, but limited data. </a:t>
          </a:r>
        </a:p>
      </dgm:t>
    </dgm:pt>
    <dgm:pt modelId="{59E07782-104A-49DA-B6B0-3C9D1EC2F122}" type="parTrans" cxnId="{4E614392-8E6D-4374-8C87-16D720D29D0E}">
      <dgm:prSet/>
      <dgm:spPr/>
      <dgm:t>
        <a:bodyPr/>
        <a:lstStyle/>
        <a:p>
          <a:endParaRPr lang="en-US"/>
        </a:p>
      </dgm:t>
    </dgm:pt>
    <dgm:pt modelId="{6DB88884-EDAB-47E3-89AE-65F9650DE4B4}" type="sibTrans" cxnId="{4E614392-8E6D-4374-8C87-16D720D29D0E}">
      <dgm:prSet/>
      <dgm:spPr/>
      <dgm:t>
        <a:bodyPr/>
        <a:lstStyle/>
        <a:p>
          <a:endParaRPr lang="en-US"/>
        </a:p>
      </dgm:t>
    </dgm:pt>
    <dgm:pt modelId="{74A858C0-5381-4A9C-8217-4592AF8525BA}" type="pres">
      <dgm:prSet presAssocID="{F52CF6BB-C1A2-4119-AE21-BBACADA39599}" presName="linear" presStyleCnt="0">
        <dgm:presLayoutVars>
          <dgm:animLvl val="lvl"/>
          <dgm:resizeHandles val="exact"/>
        </dgm:presLayoutVars>
      </dgm:prSet>
      <dgm:spPr/>
    </dgm:pt>
    <dgm:pt modelId="{AAF4AEFF-3E67-4A97-B74B-FE3D1225CD18}" type="pres">
      <dgm:prSet presAssocID="{EFC74330-215C-4234-9BD4-1563B448AD6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D61CD7D-7AE7-46C1-B71B-E10712D7EBB0}" type="pres">
      <dgm:prSet presAssocID="{EFC74330-215C-4234-9BD4-1563B448AD62}" presName="childText" presStyleLbl="revTx" presStyleIdx="0" presStyleCnt="1">
        <dgm:presLayoutVars>
          <dgm:bulletEnabled val="1"/>
        </dgm:presLayoutVars>
      </dgm:prSet>
      <dgm:spPr/>
    </dgm:pt>
    <dgm:pt modelId="{C6352CA7-2836-49E8-9F48-04C2FC9340C3}" type="pres">
      <dgm:prSet presAssocID="{7301293D-E453-4383-82D0-B0E8AB1ED65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7720D23-39A7-4697-924D-2985DB2A7A03}" type="pres">
      <dgm:prSet presAssocID="{90F4F17E-3B5E-47A7-8A48-E5886EBA124B}" presName="spacer" presStyleCnt="0"/>
      <dgm:spPr/>
    </dgm:pt>
    <dgm:pt modelId="{28492530-3E48-405E-A51A-CEA063FD9E0F}" type="pres">
      <dgm:prSet presAssocID="{5C4A7C32-1887-447C-AE68-6B563406B88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89334DC-1011-453D-9900-34125B6D497E}" type="pres">
      <dgm:prSet presAssocID="{22520291-89A5-41B8-9200-DC87467C3D96}" presName="spacer" presStyleCnt="0"/>
      <dgm:spPr/>
    </dgm:pt>
    <dgm:pt modelId="{ABC89896-A010-4A1D-A2F2-8399FD232D39}" type="pres">
      <dgm:prSet presAssocID="{51737A2F-A0F3-4C01-936D-1B1E3AF3C58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A75370F-8A32-492B-93BF-39DC7BBEC8EA}" srcId="{F52CF6BB-C1A2-4119-AE21-BBACADA39599}" destId="{EFC74330-215C-4234-9BD4-1563B448AD62}" srcOrd="0" destOrd="0" parTransId="{0F94C17F-F74B-4353-A05A-144F152FB75E}" sibTransId="{3F4462CF-DBEA-4EA9-81C2-E25EEA1F69C9}"/>
    <dgm:cxn modelId="{8C4D0B1B-74D9-4FB1-BE59-5A9832C9D6E4}" type="presOf" srcId="{8D875B66-4325-4B46-9286-38769C04EE09}" destId="{CD61CD7D-7AE7-46C1-B71B-E10712D7EBB0}" srcOrd="0" destOrd="2" presId="urn:microsoft.com/office/officeart/2005/8/layout/vList2"/>
    <dgm:cxn modelId="{B027B15B-7561-422C-BF59-28A3554F8EBF}" type="presOf" srcId="{F8180382-5911-40FC-9B8C-19278DAE9980}" destId="{CD61CD7D-7AE7-46C1-B71B-E10712D7EBB0}" srcOrd="0" destOrd="0" presId="urn:microsoft.com/office/officeart/2005/8/layout/vList2"/>
    <dgm:cxn modelId="{E0FF7763-A74D-49BD-89C9-7B2F14B6A1CA}" type="presOf" srcId="{EFC74330-215C-4234-9BD4-1563B448AD62}" destId="{AAF4AEFF-3E67-4A97-B74B-FE3D1225CD18}" srcOrd="0" destOrd="0" presId="urn:microsoft.com/office/officeart/2005/8/layout/vList2"/>
    <dgm:cxn modelId="{40BBE845-525D-4A9F-BAAB-85B9265BC699}" srcId="{EFC74330-215C-4234-9BD4-1563B448AD62}" destId="{8D875B66-4325-4B46-9286-38769C04EE09}" srcOrd="2" destOrd="0" parTransId="{A9B9AD50-41B8-448F-9854-BE70636A0688}" sibTransId="{50AABA99-B738-4DDB-B5CD-AA71560116D7}"/>
    <dgm:cxn modelId="{9638806B-3348-4392-9B24-BB10F192E3F2}" srcId="{F52CF6BB-C1A2-4119-AE21-BBACADA39599}" destId="{5C4A7C32-1887-447C-AE68-6B563406B889}" srcOrd="2" destOrd="0" parTransId="{4A7C4D1F-BC21-4218-869D-E2E381D87EF0}" sibTransId="{22520291-89A5-41B8-9200-DC87467C3D96}"/>
    <dgm:cxn modelId="{29AFBF6B-53D4-4B11-9D7E-90AD9BB98AA3}" srcId="{F52CF6BB-C1A2-4119-AE21-BBACADA39599}" destId="{7301293D-E453-4383-82D0-B0E8AB1ED65D}" srcOrd="1" destOrd="0" parTransId="{96EB4C05-620E-45B5-B6E8-0CA0FCD73AD5}" sibTransId="{90F4F17E-3B5E-47A7-8A48-E5886EBA124B}"/>
    <dgm:cxn modelId="{0876EC89-CBE9-46D3-B4E9-885EEDC9F03E}" type="presOf" srcId="{7301293D-E453-4383-82D0-B0E8AB1ED65D}" destId="{C6352CA7-2836-49E8-9F48-04C2FC9340C3}" srcOrd="0" destOrd="0" presId="urn:microsoft.com/office/officeart/2005/8/layout/vList2"/>
    <dgm:cxn modelId="{BA5FE28E-A3E4-43A2-A2A9-9D1846663058}" type="presOf" srcId="{5C4A7C32-1887-447C-AE68-6B563406B889}" destId="{28492530-3E48-405E-A51A-CEA063FD9E0F}" srcOrd="0" destOrd="0" presId="urn:microsoft.com/office/officeart/2005/8/layout/vList2"/>
    <dgm:cxn modelId="{4E614392-8E6D-4374-8C87-16D720D29D0E}" srcId="{F52CF6BB-C1A2-4119-AE21-BBACADA39599}" destId="{51737A2F-A0F3-4C01-936D-1B1E3AF3C582}" srcOrd="3" destOrd="0" parTransId="{59E07782-104A-49DA-B6B0-3C9D1EC2F122}" sibTransId="{6DB88884-EDAB-47E3-89AE-65F9650DE4B4}"/>
    <dgm:cxn modelId="{4172F5A8-4777-4064-B9D2-69ECBDE7B51F}" type="presOf" srcId="{F52CF6BB-C1A2-4119-AE21-BBACADA39599}" destId="{74A858C0-5381-4A9C-8217-4592AF8525BA}" srcOrd="0" destOrd="0" presId="urn:microsoft.com/office/officeart/2005/8/layout/vList2"/>
    <dgm:cxn modelId="{72805FAF-BB88-4D0A-884C-640B34D6BA88}" srcId="{EFC74330-215C-4234-9BD4-1563B448AD62}" destId="{F8180382-5911-40FC-9B8C-19278DAE9980}" srcOrd="0" destOrd="0" parTransId="{EE95045D-9F12-417B-A229-D1EA2DBCB23D}" sibTransId="{A9CFF489-C31F-445E-B4F4-E11A137F3660}"/>
    <dgm:cxn modelId="{086785C3-A261-4662-B520-39356858EE47}" srcId="{EFC74330-215C-4234-9BD4-1563B448AD62}" destId="{66910673-D004-4805-BCB4-BB71420E4458}" srcOrd="1" destOrd="0" parTransId="{14539E82-8F78-4BB4-BFE0-EE66FAF25F68}" sibTransId="{57F857FF-1838-4428-BF15-617994125016}"/>
    <dgm:cxn modelId="{19640AE0-518A-490F-9BED-4F6048BF0BB0}" type="presOf" srcId="{51737A2F-A0F3-4C01-936D-1B1E3AF3C582}" destId="{ABC89896-A010-4A1D-A2F2-8399FD232D39}" srcOrd="0" destOrd="0" presId="urn:microsoft.com/office/officeart/2005/8/layout/vList2"/>
    <dgm:cxn modelId="{2DF525F0-EBEA-4E10-BD33-CC02B7A2F09F}" type="presOf" srcId="{66910673-D004-4805-BCB4-BB71420E4458}" destId="{CD61CD7D-7AE7-46C1-B71B-E10712D7EBB0}" srcOrd="0" destOrd="1" presId="urn:microsoft.com/office/officeart/2005/8/layout/vList2"/>
    <dgm:cxn modelId="{76B77805-1C1D-4D69-8000-6F4A478F74FD}" type="presParOf" srcId="{74A858C0-5381-4A9C-8217-4592AF8525BA}" destId="{AAF4AEFF-3E67-4A97-B74B-FE3D1225CD18}" srcOrd="0" destOrd="0" presId="urn:microsoft.com/office/officeart/2005/8/layout/vList2"/>
    <dgm:cxn modelId="{5629DB2F-185D-4D8E-92C3-5F24DF001007}" type="presParOf" srcId="{74A858C0-5381-4A9C-8217-4592AF8525BA}" destId="{CD61CD7D-7AE7-46C1-B71B-E10712D7EBB0}" srcOrd="1" destOrd="0" presId="urn:microsoft.com/office/officeart/2005/8/layout/vList2"/>
    <dgm:cxn modelId="{1519FCA8-0E2B-42B4-9835-6FED9B0A8298}" type="presParOf" srcId="{74A858C0-5381-4A9C-8217-4592AF8525BA}" destId="{C6352CA7-2836-49E8-9F48-04C2FC9340C3}" srcOrd="2" destOrd="0" presId="urn:microsoft.com/office/officeart/2005/8/layout/vList2"/>
    <dgm:cxn modelId="{905B2C35-8C7D-4565-AF0F-7EB0EEEF2E49}" type="presParOf" srcId="{74A858C0-5381-4A9C-8217-4592AF8525BA}" destId="{87720D23-39A7-4697-924D-2985DB2A7A03}" srcOrd="3" destOrd="0" presId="urn:microsoft.com/office/officeart/2005/8/layout/vList2"/>
    <dgm:cxn modelId="{96C7BB2F-79BA-4B04-B915-DFB7AAB1AF2E}" type="presParOf" srcId="{74A858C0-5381-4A9C-8217-4592AF8525BA}" destId="{28492530-3E48-405E-A51A-CEA063FD9E0F}" srcOrd="4" destOrd="0" presId="urn:microsoft.com/office/officeart/2005/8/layout/vList2"/>
    <dgm:cxn modelId="{59F416EB-A77F-4A82-B036-6119B378DE1B}" type="presParOf" srcId="{74A858C0-5381-4A9C-8217-4592AF8525BA}" destId="{789334DC-1011-453D-9900-34125B6D497E}" srcOrd="5" destOrd="0" presId="urn:microsoft.com/office/officeart/2005/8/layout/vList2"/>
    <dgm:cxn modelId="{3048A156-EADE-4F5E-B23D-B1E76D78D05E}" type="presParOf" srcId="{74A858C0-5381-4A9C-8217-4592AF8525BA}" destId="{ABC89896-A010-4A1D-A2F2-8399FD232D3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F8539-9F77-48E4-9BDD-D476D57A2347}">
      <dsp:nvSpPr>
        <dsp:cNvPr id="0" name=""/>
        <dsp:cNvSpPr/>
      </dsp:nvSpPr>
      <dsp:spPr>
        <a:xfrm>
          <a:off x="681337" y="77909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243147-8635-498F-99C0-3E76308F28A1}">
      <dsp:nvSpPr>
        <dsp:cNvPr id="0" name=""/>
        <dsp:cNvSpPr/>
      </dsp:nvSpPr>
      <dsp:spPr>
        <a:xfrm>
          <a:off x="1076212" y="472784"/>
          <a:ext cx="1063125" cy="1063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78792-A888-45E9-AE58-D5BBD18740F0}">
      <dsp:nvSpPr>
        <dsp:cNvPr id="0" name=""/>
        <dsp:cNvSpPr/>
      </dsp:nvSpPr>
      <dsp:spPr>
        <a:xfrm>
          <a:off x="89024" y="2507910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Discuss assessment and differential of patients with seizures</a:t>
          </a:r>
        </a:p>
      </dsp:txBody>
      <dsp:txXfrm>
        <a:off x="89024" y="2507910"/>
        <a:ext cx="3037500" cy="720000"/>
      </dsp:txXfrm>
    </dsp:sp>
    <dsp:sp modelId="{409FF83D-B539-465C-B859-BFC9059F76A0}">
      <dsp:nvSpPr>
        <dsp:cNvPr id="0" name=""/>
        <dsp:cNvSpPr/>
      </dsp:nvSpPr>
      <dsp:spPr>
        <a:xfrm>
          <a:off x="4250400" y="77909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FBF592-72AA-4A5E-9176-6189D86A5EFC}">
      <dsp:nvSpPr>
        <dsp:cNvPr id="0" name=""/>
        <dsp:cNvSpPr/>
      </dsp:nvSpPr>
      <dsp:spPr>
        <a:xfrm>
          <a:off x="4645275" y="472784"/>
          <a:ext cx="1063125" cy="1063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44BB4-7FBF-4BCE-AA27-46DF7E853682}">
      <dsp:nvSpPr>
        <dsp:cNvPr id="0" name=""/>
        <dsp:cNvSpPr/>
      </dsp:nvSpPr>
      <dsp:spPr>
        <a:xfrm>
          <a:off x="3658087" y="2507910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understand treatment for patients with seizures</a:t>
          </a:r>
        </a:p>
      </dsp:txBody>
      <dsp:txXfrm>
        <a:off x="3658087" y="2507910"/>
        <a:ext cx="3037500" cy="720000"/>
      </dsp:txXfrm>
    </dsp:sp>
    <dsp:sp modelId="{2254064A-E6B1-4000-991B-3CEDFC170A45}">
      <dsp:nvSpPr>
        <dsp:cNvPr id="0" name=""/>
        <dsp:cNvSpPr/>
      </dsp:nvSpPr>
      <dsp:spPr>
        <a:xfrm>
          <a:off x="7819462" y="77909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73A4C-37B6-49A1-8FB5-594C43E46E0D}">
      <dsp:nvSpPr>
        <dsp:cNvPr id="0" name=""/>
        <dsp:cNvSpPr/>
      </dsp:nvSpPr>
      <dsp:spPr>
        <a:xfrm>
          <a:off x="8214337" y="472784"/>
          <a:ext cx="1063125" cy="10631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0BE350-81E4-4B73-9AD2-51DBC8BABFB0}">
      <dsp:nvSpPr>
        <dsp:cNvPr id="0" name=""/>
        <dsp:cNvSpPr/>
      </dsp:nvSpPr>
      <dsp:spPr>
        <a:xfrm>
          <a:off x="7227150" y="2507910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discuss treatment of status epilepticus</a:t>
          </a:r>
        </a:p>
      </dsp:txBody>
      <dsp:txXfrm>
        <a:off x="7227150" y="2507910"/>
        <a:ext cx="30375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4AEFF-3E67-4A97-B74B-FE3D1225CD18}">
      <dsp:nvSpPr>
        <dsp:cNvPr id="0" name=""/>
        <dsp:cNvSpPr/>
      </dsp:nvSpPr>
      <dsp:spPr>
        <a:xfrm>
          <a:off x="0" y="127906"/>
          <a:ext cx="10353675" cy="4446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Benzodiazepines: </a:t>
          </a:r>
        </a:p>
      </dsp:txBody>
      <dsp:txXfrm>
        <a:off x="21704" y="149610"/>
        <a:ext cx="10310267" cy="401192"/>
      </dsp:txXfrm>
    </dsp:sp>
    <dsp:sp modelId="{CD61CD7D-7AE7-46C1-B71B-E10712D7EBB0}">
      <dsp:nvSpPr>
        <dsp:cNvPr id="0" name=""/>
        <dsp:cNvSpPr/>
      </dsp:nvSpPr>
      <dsp:spPr>
        <a:xfrm>
          <a:off x="0" y="572506"/>
          <a:ext cx="10353675" cy="1160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729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Lorazepam: 0.05mg/kg/dose to 0.1mg/kg/dose IV. Max dose 4mg. Onset of action 2 minutes. Longer acting, less respiratory depression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Diazepam:  quick onset 10-20 seconds, rectal formulation available (dose varies by age- max of 10mg rectal). Not first line due to lower efficacy and increased respiratory depression. Option for patients without IV access.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Midazolam (ICU): Onset of action 1 minute. Short half life. </a:t>
          </a:r>
        </a:p>
      </dsp:txBody>
      <dsp:txXfrm>
        <a:off x="0" y="572506"/>
        <a:ext cx="10353675" cy="1160235"/>
      </dsp:txXfrm>
    </dsp:sp>
    <dsp:sp modelId="{C6352CA7-2836-49E8-9F48-04C2FC9340C3}">
      <dsp:nvSpPr>
        <dsp:cNvPr id="0" name=""/>
        <dsp:cNvSpPr/>
      </dsp:nvSpPr>
      <dsp:spPr>
        <a:xfrm>
          <a:off x="0" y="1732741"/>
          <a:ext cx="10353675" cy="444600"/>
        </a:xfrm>
        <a:prstGeom prst="roundRect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Phenobarbital: prolonged sedation, respiratory depression, and hypotension </a:t>
          </a:r>
        </a:p>
      </dsp:txBody>
      <dsp:txXfrm>
        <a:off x="21704" y="1754445"/>
        <a:ext cx="10310267" cy="401192"/>
      </dsp:txXfrm>
    </dsp:sp>
    <dsp:sp modelId="{28492530-3E48-405E-A51A-CEA063FD9E0F}">
      <dsp:nvSpPr>
        <dsp:cNvPr id="0" name=""/>
        <dsp:cNvSpPr/>
      </dsp:nvSpPr>
      <dsp:spPr>
        <a:xfrm>
          <a:off x="0" y="2232061"/>
          <a:ext cx="10353675" cy="444600"/>
        </a:xfrm>
        <a:prstGeom prst="roundRect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Fosphenytoin: can cause cardiac arrythmias</a:t>
          </a:r>
        </a:p>
      </dsp:txBody>
      <dsp:txXfrm>
        <a:off x="21704" y="2253765"/>
        <a:ext cx="10310267" cy="401192"/>
      </dsp:txXfrm>
    </dsp:sp>
    <dsp:sp modelId="{ABC89896-A010-4A1D-A2F2-8399FD232D39}">
      <dsp:nvSpPr>
        <dsp:cNvPr id="0" name=""/>
        <dsp:cNvSpPr/>
      </dsp:nvSpPr>
      <dsp:spPr>
        <a:xfrm>
          <a:off x="0" y="2731381"/>
          <a:ext cx="10353675" cy="444600"/>
        </a:xfrm>
        <a:prstGeom prst="roundRect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Other medications such as levetiracetam and topiramate can be used, but limited data. </a:t>
          </a:r>
        </a:p>
      </dsp:txBody>
      <dsp:txXfrm>
        <a:off x="21704" y="2753085"/>
        <a:ext cx="10310267" cy="401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804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41347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47590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933786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5490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56211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70298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72548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14813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6244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32639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164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7593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899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8374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70128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09177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0863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edsinreview.aappublications.org/content/34/8/333#sec-8" TargetMode="External"/><Relationship Id="rId2" Type="http://schemas.openxmlformats.org/officeDocument/2006/relationships/hyperlink" Target="https://www.aap.org/en-us/Documents/echo_session%201_seizures_overview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ediatrics.aappublications.org/content/127/2/389?ijkey=168f23480e00ef7e5dbaaafc56cd03e90b68bab6&amp;keytype2=tf_ipsecsh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666E46-F2C9-4723-BF79-0260795748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5907" b="90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4A7AAD-9501-441E-86F0-E800012F7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3591034"/>
            <a:ext cx="10225530" cy="1475013"/>
          </a:xfrm>
        </p:spPr>
        <p:txBody>
          <a:bodyPr>
            <a:normAutofit/>
          </a:bodyPr>
          <a:lstStyle/>
          <a:p>
            <a:r>
              <a:rPr lang="en-US" sz="9600" dirty="0"/>
              <a:t>Seizures</a:t>
            </a:r>
            <a:r>
              <a:rPr lang="en-US" dirty="0"/>
              <a:t>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5B0613-A743-4136-A97C-F21A44F94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5066048"/>
            <a:ext cx="10225530" cy="590321"/>
          </a:xfrm>
          <a:noFill/>
        </p:spPr>
        <p:txBody>
          <a:bodyPr>
            <a:noAutofit/>
          </a:bodyPr>
          <a:lstStyle/>
          <a:p>
            <a:r>
              <a:rPr lang="en-US" sz="1400" b="1" dirty="0"/>
              <a:t>Inpatient Night Float curriculum</a:t>
            </a:r>
          </a:p>
          <a:p>
            <a:r>
              <a:rPr lang="en-US" sz="1400" b="1" dirty="0"/>
              <a:t>Please use PowerPoint presentation mode to facilitate discussion </a:t>
            </a:r>
          </a:p>
          <a:p>
            <a:r>
              <a:rPr lang="en-US" sz="1400" b="1" dirty="0"/>
              <a:t>Adapted from the National Pediatric Nighttime </a:t>
            </a:r>
            <a:r>
              <a:rPr lang="en-US" sz="1400" b="1"/>
              <a:t>Curriculum: Anna </a:t>
            </a:r>
            <a:r>
              <a:rPr lang="en-US" sz="1400" b="1" dirty="0" err="1"/>
              <a:t>lLin</a:t>
            </a:r>
            <a:r>
              <a:rPr lang="en-US" sz="1400" b="1" dirty="0"/>
              <a:t>, MD (Lucile Packard children’s Hospital</a:t>
            </a:r>
            <a:r>
              <a:rPr lang="en-US" sz="1050" b="1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930C05-2E53-497C-9F71-A4BB6468806A}"/>
              </a:ext>
            </a:extLst>
          </p:cNvPr>
          <p:cNvSpPr txBox="1"/>
          <p:nvPr/>
        </p:nvSpPr>
        <p:spPr>
          <a:xfrm>
            <a:off x="10578517" y="6564213"/>
            <a:ext cx="2281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Updated 06-2020 MZ</a:t>
            </a:r>
          </a:p>
        </p:txBody>
      </p:sp>
    </p:spTree>
    <p:extLst>
      <p:ext uri="{BB962C8B-B14F-4D97-AF65-F5344CB8AC3E}">
        <p14:creationId xmlns:p14="http://schemas.microsoft.com/office/powerpoint/2010/main" val="3857925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876DE7-274E-44FA-97C5-171D5A7BD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6" y="1122001"/>
            <a:ext cx="3040685" cy="4613999"/>
          </a:xfrm>
        </p:spPr>
        <p:txBody>
          <a:bodyPr anchor="ctr">
            <a:norm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</a:rPr>
              <a:t>Types of seizures</a:t>
            </a: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129" y="0"/>
            <a:ext cx="812987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A659B-156F-4EE9-B34F-27D731E9E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1641" y="1122001"/>
            <a:ext cx="6566564" cy="4761274"/>
          </a:xfrm>
        </p:spPr>
        <p:txBody>
          <a:bodyPr anchor="ctr">
            <a:normAutofit/>
          </a:bodyPr>
          <a:lstStyle/>
          <a:p>
            <a:pPr marL="457200" lvl="1" indent="0">
              <a:lnSpc>
                <a:spcPct val="110000"/>
              </a:lnSpc>
              <a:buNone/>
            </a:pPr>
            <a:r>
              <a:rPr lang="en-US" sz="1600"/>
              <a:t>Generalized:</a:t>
            </a:r>
          </a:p>
          <a:p>
            <a:pPr lvl="1">
              <a:lnSpc>
                <a:spcPct val="110000"/>
              </a:lnSpc>
            </a:pPr>
            <a:r>
              <a:rPr lang="en-US" sz="1600"/>
              <a:t>Bilateral, involves both hemispheres, no awareness. </a:t>
            </a:r>
          </a:p>
          <a:p>
            <a:pPr lvl="1">
              <a:lnSpc>
                <a:spcPct val="110000"/>
              </a:lnSpc>
            </a:pPr>
            <a:r>
              <a:rPr lang="en-US" sz="1600"/>
              <a:t>Can be Convulsive versus nonconvulsive (ex. Absence seizures)</a:t>
            </a:r>
          </a:p>
          <a:p>
            <a:pPr lvl="1">
              <a:lnSpc>
                <a:spcPct val="110000"/>
              </a:lnSpc>
            </a:pPr>
            <a:r>
              <a:rPr lang="en-US" sz="1600"/>
              <a:t>Can be secondary/ provoked (ex. Secondary to meningitis, trauma, toxins)  </a:t>
            </a:r>
          </a:p>
          <a:p>
            <a:pPr lvl="1">
              <a:lnSpc>
                <a:spcPct val="110000"/>
              </a:lnSpc>
            </a:pPr>
            <a:r>
              <a:rPr lang="en-US" sz="1600"/>
              <a:t>Secondary generalized seizures begin as a focal seizure then generalizes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1600"/>
              <a:t>Partial</a:t>
            </a:r>
          </a:p>
          <a:p>
            <a:pPr lvl="1">
              <a:lnSpc>
                <a:spcPct val="110000"/>
              </a:lnSpc>
            </a:pPr>
            <a:r>
              <a:rPr lang="en-US" sz="1600"/>
              <a:t>Can be motor-focal motor, running eyes, head or trunk, vocalization or arrest of speech), sensory, (paresthesias, olfactory or gustatory), autonomic (sweating, piloerection), psychic (cognitive, hallucinations)</a:t>
            </a:r>
          </a:p>
          <a:p>
            <a:pPr lvl="1">
              <a:lnSpc>
                <a:spcPct val="110000"/>
              </a:lnSpc>
            </a:pPr>
            <a:r>
              <a:rPr lang="en-US" sz="1600"/>
              <a:t>Simple Partial (consciousness maintained) </a:t>
            </a:r>
          </a:p>
          <a:p>
            <a:pPr lvl="1">
              <a:lnSpc>
                <a:spcPct val="110000"/>
              </a:lnSpc>
            </a:pPr>
            <a:r>
              <a:rPr lang="en-US" sz="1600"/>
              <a:t>Complex Partial (leads to loss of consciousness)</a:t>
            </a:r>
          </a:p>
          <a:p>
            <a:pPr>
              <a:lnSpc>
                <a:spcPct val="110000"/>
              </a:lnSpc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9777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EFEAB-D358-4A4E-9017-3FFBDD79B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/>
              <a:t>antiepileptics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654CB4EA-BE6F-4600-99D5-65C8BA2DCF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207859"/>
              </p:ext>
            </p:extLst>
          </p:nvPr>
        </p:nvGraphicFramePr>
        <p:xfrm>
          <a:off x="914400" y="2257654"/>
          <a:ext cx="10353675" cy="330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6677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2AD3C-1D9F-484A-BD9D-E9CD76C3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reading/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32E76-3126-4B48-A997-F5272D3FE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AAP </a:t>
            </a:r>
            <a:r>
              <a:rPr lang="en-US" dirty="0" err="1"/>
              <a:t>Powerpoint</a:t>
            </a:r>
            <a:r>
              <a:rPr lang="en-US" dirty="0"/>
              <a:t>: Seizures Overview</a:t>
            </a: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dirty="0">
                <a:solidFill>
                  <a:srgbClr val="6BA9D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https://www.aap.org/en-us/Documents/echo_session%201_seizures_overview.pdf</a:t>
            </a:r>
            <a:endParaRPr lang="en-US" dirty="0">
              <a:solidFill>
                <a:srgbClr val="6BA9DA"/>
              </a:solidFill>
            </a:endParaRPr>
          </a:p>
          <a:p>
            <a:pPr marL="0" indent="0">
              <a:buNone/>
            </a:pPr>
            <a:r>
              <a:rPr lang="en-US" dirty="0"/>
              <a:t>Pediatric Seizures (Pediatrics in Review 2013)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https://pedsinreview.aappublications.org/content/34/8/333#sec-8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Febrile Seizures: Guideline for the Neurodiagnostic Evaluation of a Child with a Simple Febrile Seizure 2011 </a:t>
            </a:r>
            <a:r>
              <a:rPr lang="en-US" dirty="0">
                <a:hlinkClick r:id="rId4"/>
              </a:rPr>
              <a:t>https://pediatrics.aappublications.org/content/127/2/389?ijkey=168f23480e00ef7e5dbaaafc56cd03e90b68bab6&amp;keytype2=tf_ipsecsha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</a:t>
            </a:r>
            <a:r>
              <a:rPr lang="en-US" sz="1600" dirty="0"/>
              <a:t>This presentation was adapted from the APPD National Pediatric Nighttime Curriculum Written by Anna Lin, MD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440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2740-0CF6-46DF-A61C-79CAEB5A0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/>
              <a:t>Learning objectives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A2AC96-1E47-421C-A03F-F98E354EB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95500"/>
            <a:ext cx="12192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ubtitle 2">
            <a:extLst>
              <a:ext uri="{FF2B5EF4-FFF2-40B4-BE49-F238E27FC236}">
                <a16:creationId xmlns:a16="http://schemas.microsoft.com/office/drawing/2014/main" id="{503E91FD-9C44-4C96-A058-85A83B80C4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916693"/>
              </p:ext>
            </p:extLst>
          </p:nvPr>
        </p:nvGraphicFramePr>
        <p:xfrm>
          <a:off x="914400" y="2417233"/>
          <a:ext cx="10353675" cy="3305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133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BFBA67F-0D4D-4C2E-A1D7-82D080A4B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A069C2-2F83-46AD-B969-60DF41C13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 dirty="0"/>
              <a:t>Case 1: </a:t>
            </a:r>
            <a:br>
              <a:rPr lang="en-US" dirty="0"/>
            </a:br>
            <a:r>
              <a:rPr lang="en-US" dirty="0"/>
              <a:t>2 am admit from the </a:t>
            </a:r>
            <a:r>
              <a:rPr lang="en-US" dirty="0" err="1"/>
              <a:t>er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A2AC96-1E47-421C-A03F-F98E354EB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95500"/>
            <a:ext cx="12192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366C21-24B0-4705-A0B0-20BB76A03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850" y="2463800"/>
            <a:ext cx="9247652" cy="33274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500" dirty="0"/>
              <a:t>Billy is a 14 month old who presented with a new onset generalized tonic-</a:t>
            </a:r>
            <a:r>
              <a:rPr lang="en-US" sz="1500" dirty="0" err="1"/>
              <a:t>clonic</a:t>
            </a:r>
            <a:r>
              <a:rPr lang="en-US" sz="1500" dirty="0"/>
              <a:t> seizure. 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DISCUSSION:  What other information do you want to know?</a:t>
            </a:r>
          </a:p>
          <a:p>
            <a:pPr lvl="3">
              <a:lnSpc>
                <a:spcPct val="110000"/>
              </a:lnSpc>
            </a:pPr>
            <a:r>
              <a:rPr lang="en-US" sz="1500" dirty="0"/>
              <a:t>Is it associated with a fever? </a:t>
            </a:r>
          </a:p>
          <a:p>
            <a:pPr lvl="3">
              <a:lnSpc>
                <a:spcPct val="110000"/>
              </a:lnSpc>
            </a:pPr>
            <a:r>
              <a:rPr lang="en-US" sz="1500" dirty="0"/>
              <a:t>How long has it lasted?</a:t>
            </a:r>
          </a:p>
          <a:p>
            <a:pPr lvl="3">
              <a:lnSpc>
                <a:spcPct val="110000"/>
              </a:lnSpc>
            </a:pPr>
            <a:r>
              <a:rPr lang="en-US" sz="1500" dirty="0"/>
              <a:t>Are there other symptoms?</a:t>
            </a:r>
          </a:p>
          <a:p>
            <a:pPr lvl="3">
              <a:lnSpc>
                <a:spcPct val="110000"/>
              </a:lnSpc>
            </a:pPr>
            <a:r>
              <a:rPr lang="en-US" sz="1500" dirty="0"/>
              <a:t>Has he ever had a seizure before, if so, what type?</a:t>
            </a:r>
          </a:p>
          <a:p>
            <a:pPr lvl="3">
              <a:lnSpc>
                <a:spcPct val="110000"/>
              </a:lnSpc>
            </a:pPr>
            <a:r>
              <a:rPr lang="en-US" sz="1500" dirty="0"/>
              <a:t>Is he developmentally normal? </a:t>
            </a:r>
          </a:p>
          <a:p>
            <a:pPr lvl="3">
              <a:lnSpc>
                <a:spcPct val="110000"/>
              </a:lnSpc>
            </a:pPr>
            <a:r>
              <a:rPr lang="en-US" sz="1500" dirty="0"/>
              <a:t>Is there a family history of febrile seizures?</a:t>
            </a:r>
          </a:p>
        </p:txBody>
      </p:sp>
    </p:spTree>
    <p:extLst>
      <p:ext uri="{BB962C8B-B14F-4D97-AF65-F5344CB8AC3E}">
        <p14:creationId xmlns:p14="http://schemas.microsoft.com/office/powerpoint/2010/main" val="280234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BFBA67F-0D4D-4C2E-A1D7-82D080A4B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C044D6-D7BF-4304-B639-E26CA2110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US" dirty="0"/>
              <a:t>Case 1 continued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A2AC96-1E47-421C-A03F-F98E354EB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95500"/>
            <a:ext cx="12192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00755-7F79-4DC7-BCD8-40EFBCD35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849" y="2463799"/>
            <a:ext cx="9523879" cy="395492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400" dirty="0"/>
              <a:t>Billy had a fever of 102 upon arrival to the ER. He had a 5 minute seizure, he has never had a seizure before. He is developmentally normal and he has just been tugging on his ears but otherwise has been healthy with no other symptoms. No family history of seizures.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DISCUSSION: </a:t>
            </a:r>
          </a:p>
          <a:p>
            <a:pPr lvl="2">
              <a:lnSpc>
                <a:spcPct val="110000"/>
              </a:lnSpc>
            </a:pPr>
            <a:r>
              <a:rPr lang="en-US" sz="1400" dirty="0"/>
              <a:t>1. What type of seizure is this? </a:t>
            </a:r>
          </a:p>
          <a:p>
            <a:pPr lvl="3">
              <a:lnSpc>
                <a:spcPct val="110000"/>
              </a:lnSpc>
            </a:pPr>
            <a:r>
              <a:rPr lang="en-US" dirty="0"/>
              <a:t>Simple febrile seizure (&lt;15 minutes, no focality, no recurrence in a 24 hour period)</a:t>
            </a:r>
          </a:p>
          <a:p>
            <a:pPr lvl="2">
              <a:lnSpc>
                <a:spcPct val="110000"/>
              </a:lnSpc>
            </a:pPr>
            <a:r>
              <a:rPr lang="en-US" sz="1400" dirty="0"/>
              <a:t>2. What workup and management is indicated at this time?</a:t>
            </a:r>
          </a:p>
          <a:p>
            <a:pPr lvl="3">
              <a:lnSpc>
                <a:spcPct val="110000"/>
              </a:lnSpc>
            </a:pPr>
            <a:r>
              <a:rPr lang="en-US" dirty="0"/>
              <a:t>No routine workup is needed for a simple febrile seizure</a:t>
            </a:r>
          </a:p>
          <a:p>
            <a:pPr lvl="4">
              <a:lnSpc>
                <a:spcPct val="110000"/>
              </a:lnSpc>
            </a:pPr>
            <a:r>
              <a:rPr lang="en-US" sz="1400" dirty="0"/>
              <a:t>CBC with differential, electrolyte panels are not necessary for simple febrile seizures </a:t>
            </a:r>
          </a:p>
          <a:p>
            <a:pPr lvl="4">
              <a:lnSpc>
                <a:spcPct val="110000"/>
              </a:lnSpc>
            </a:pPr>
            <a:r>
              <a:rPr lang="en-US" sz="1400" dirty="0"/>
              <a:t>Treat the underlying cause of fever (in this case, Acute Otitis Media should be treated)</a:t>
            </a:r>
          </a:p>
          <a:p>
            <a:pPr lvl="4">
              <a:lnSpc>
                <a:spcPct val="110000"/>
              </a:lnSpc>
            </a:pPr>
            <a:r>
              <a:rPr lang="en-US" sz="1400" dirty="0"/>
              <a:t>Consider LP if patient is young (6-12 months) and unimmunized, ill appearing or with meningeal signs, or pretreated with antibiotics. </a:t>
            </a:r>
          </a:p>
          <a:p>
            <a:pPr lvl="4">
              <a:lnSpc>
                <a:spcPct val="110000"/>
              </a:lnSpc>
            </a:pPr>
            <a:r>
              <a:rPr lang="en-US" sz="1400" dirty="0"/>
              <a:t>May consider further workup for complex febrile seizures</a:t>
            </a:r>
          </a:p>
        </p:txBody>
      </p:sp>
    </p:spTree>
    <p:extLst>
      <p:ext uri="{BB962C8B-B14F-4D97-AF65-F5344CB8AC3E}">
        <p14:creationId xmlns:p14="http://schemas.microsoft.com/office/powerpoint/2010/main" val="193722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72C22-4420-4B3A-B035-B2093008A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2: 3 am transfer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ED1C1-C1C7-4593-B716-B34D77AD0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Eleanor is a 12 year old with history of seizure disorder, being admitted for seizure.  She has had 30 minutes of a generalized tonic-</a:t>
            </a:r>
            <a:r>
              <a:rPr lang="en-US" dirty="0" err="1"/>
              <a:t>clonic</a:t>
            </a:r>
            <a:r>
              <a:rPr lang="en-US" dirty="0"/>
              <a:t> seizure at the outside hospital. The ER doctor there wants to know what he should do? </a:t>
            </a:r>
          </a:p>
          <a:p>
            <a:r>
              <a:rPr lang="en-US" dirty="0"/>
              <a:t>DISCUSSION: </a:t>
            </a:r>
          </a:p>
          <a:p>
            <a:pPr lvl="1"/>
            <a:r>
              <a:rPr lang="en-US" dirty="0"/>
              <a:t>What are your initial steps in management? </a:t>
            </a:r>
          </a:p>
          <a:p>
            <a:pPr lvl="2"/>
            <a:r>
              <a:rPr lang="en-US" dirty="0"/>
              <a:t>First make sure to stabilize your ABCs (airway, breathing, circulation). Call for help. Obtain more history (medications, potential triggers)</a:t>
            </a:r>
          </a:p>
          <a:p>
            <a:pPr lvl="2"/>
            <a:r>
              <a:rPr lang="en-US" dirty="0"/>
              <a:t>Consider rapid workup for underlying etiologies: </a:t>
            </a:r>
          </a:p>
          <a:p>
            <a:pPr lvl="3"/>
            <a:r>
              <a:rPr lang="en-US" dirty="0"/>
              <a:t>CNS infection, hypoxemia, metabolic disease, electrolyte abnormalities, ingestions/toxins, stroke or traumatic brain injury  </a:t>
            </a:r>
          </a:p>
          <a:p>
            <a:pPr lvl="1"/>
            <a:r>
              <a:rPr lang="en-US" dirty="0"/>
              <a:t>What is the first class of medication you should give? </a:t>
            </a:r>
          </a:p>
          <a:p>
            <a:pPr lvl="2"/>
            <a:r>
              <a:rPr lang="en-US" dirty="0"/>
              <a:t>Benzodiazepines</a:t>
            </a:r>
          </a:p>
        </p:txBody>
      </p:sp>
    </p:spTree>
    <p:extLst>
      <p:ext uri="{BB962C8B-B14F-4D97-AF65-F5344CB8AC3E}">
        <p14:creationId xmlns:p14="http://schemas.microsoft.com/office/powerpoint/2010/main" val="83350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7BBD40E-7007-4F2C-BA07-CA3531D36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of status epilepticus </a:t>
            </a:r>
            <a:br>
              <a:rPr lang="en-US" dirty="0"/>
            </a:br>
            <a:r>
              <a:rPr lang="en-US" dirty="0"/>
              <a:t>(APH Algorithm)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47151C-FBAB-45CD-9637-312EE4691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2FFCA0-BD42-42DA-A223-9D5B296C1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AC528D0-A0B5-4628-8027-4CB09C7AE55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46057" y="609600"/>
            <a:ext cx="4640262" cy="5537200"/>
            <a:chOff x="2187" y="672"/>
            <a:chExt cx="2923" cy="3488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373043E3-A4DE-4800-929B-551A53F2257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87" y="672"/>
              <a:ext cx="2923" cy="3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94FDDC3F-C48A-4F74-BACA-746D597D1E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7" y="672"/>
              <a:ext cx="2927" cy="3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9654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25DCE-4FE9-49F3-B261-6C76AB933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3:  4 am on the gen peds floor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B7A4C-BD22-4FF5-B59A-5557CD43F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Emily is a 12 year old admitted for G-tube revision with history of obstructive hydrocephalus and VP shunt. You are called by the nurse due to her having a generalized tonic-</a:t>
            </a:r>
            <a:r>
              <a:rPr lang="en-US" dirty="0" err="1"/>
              <a:t>clonic</a:t>
            </a:r>
            <a:r>
              <a:rPr lang="en-US" dirty="0"/>
              <a:t> seizure for the last 15 minutes. </a:t>
            </a:r>
          </a:p>
          <a:p>
            <a:r>
              <a:rPr lang="en-US" dirty="0"/>
              <a:t>DISCUSSION: What information in the history will be helpful to you as you start to intervene? </a:t>
            </a:r>
          </a:p>
          <a:p>
            <a:pPr lvl="2"/>
            <a:r>
              <a:rPr lang="en-US" dirty="0"/>
              <a:t>Has the patient had seizures before. When was her last seizure, and is this the same kind of seizure?</a:t>
            </a:r>
          </a:p>
          <a:p>
            <a:pPr lvl="2"/>
            <a:r>
              <a:rPr lang="en-US" dirty="0"/>
              <a:t>Does she take antiepileptics and if so, were there any doses missed due to surgery? </a:t>
            </a:r>
          </a:p>
          <a:p>
            <a:pPr lvl="2"/>
            <a:r>
              <a:rPr lang="en-US" dirty="0"/>
              <a:t>Have there been any other symptoms? </a:t>
            </a:r>
          </a:p>
          <a:p>
            <a:pPr lvl="3"/>
            <a:r>
              <a:rPr lang="en-US" dirty="0"/>
              <a:t>Fevers: concern for shunt infection </a:t>
            </a:r>
          </a:p>
          <a:p>
            <a:pPr lvl="3"/>
            <a:r>
              <a:rPr lang="en-US" dirty="0"/>
              <a:t>Vomiting: concern for shunt malfunction/ increased ICP </a:t>
            </a:r>
          </a:p>
          <a:p>
            <a:pPr lvl="2"/>
            <a:r>
              <a:rPr lang="en-US" dirty="0"/>
              <a:t>When was the patient’s shunt last evaluated/ has there been any recent revision?</a:t>
            </a:r>
          </a:p>
        </p:txBody>
      </p:sp>
    </p:spTree>
    <p:extLst>
      <p:ext uri="{BB962C8B-B14F-4D97-AF65-F5344CB8AC3E}">
        <p14:creationId xmlns:p14="http://schemas.microsoft.com/office/powerpoint/2010/main" val="139025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C2B46-9199-498A-8813-98A5CBF7F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E727-9E9E-4D5A-965F-3DC1EF6E9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DISCUSSION: </a:t>
            </a:r>
          </a:p>
          <a:p>
            <a:pPr lvl="1"/>
            <a:r>
              <a:rPr lang="en-US" dirty="0"/>
              <a:t>What would be concerning on physical exam for this patient for increased intracranial pressure? </a:t>
            </a:r>
          </a:p>
          <a:p>
            <a:pPr lvl="2"/>
            <a:r>
              <a:rPr lang="en-US" dirty="0"/>
              <a:t>Bradycardia, hypertension, and abnormal breathing (Cushing’s triad) </a:t>
            </a:r>
          </a:p>
          <a:p>
            <a:pPr lvl="2"/>
            <a:r>
              <a:rPr lang="en-US" dirty="0"/>
              <a:t>Pupillary response (fixed and dilated),sundowning, papilledema</a:t>
            </a:r>
          </a:p>
          <a:p>
            <a:pPr lvl="2"/>
            <a:r>
              <a:rPr lang="en-US" dirty="0"/>
              <a:t>Altered mental status, bulging fontanel, irritability, abnormal posturing</a:t>
            </a:r>
          </a:p>
          <a:p>
            <a:pPr lvl="1"/>
            <a:r>
              <a:rPr lang="en-US" dirty="0"/>
              <a:t>How can you initially manage this patient’s increased ICP? </a:t>
            </a:r>
          </a:p>
          <a:p>
            <a:pPr lvl="2"/>
            <a:r>
              <a:rPr lang="en-US" dirty="0"/>
              <a:t>Elevation of the head of the bed, mannitol or hypertonic saline, hyperventilation, prepare for intubation, contact </a:t>
            </a:r>
            <a:r>
              <a:rPr lang="en-US" dirty="0" err="1"/>
              <a:t>neurosuregery</a:t>
            </a:r>
            <a:r>
              <a:rPr lang="en-US" dirty="0"/>
              <a:t>, transfer to higher level of care</a:t>
            </a:r>
          </a:p>
        </p:txBody>
      </p:sp>
    </p:spTree>
    <p:extLst>
      <p:ext uri="{BB962C8B-B14F-4D97-AF65-F5344CB8AC3E}">
        <p14:creationId xmlns:p14="http://schemas.microsoft.com/office/powerpoint/2010/main" val="318342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229F50-1431-4B53-B11A-209CDCB8C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6" y="1122001"/>
            <a:ext cx="3040685" cy="4613999"/>
          </a:xfrm>
        </p:spPr>
        <p:txBody>
          <a:bodyPr anchor="ctr">
            <a:norm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</a:rPr>
              <a:t>Seizure review</a:t>
            </a: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129" y="0"/>
            <a:ext cx="812987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3792A13-761E-4F66-AEFD-B739A7A49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1641" y="1122001"/>
            <a:ext cx="6566564" cy="4761274"/>
          </a:xfrm>
        </p:spPr>
        <p:txBody>
          <a:bodyPr anchor="ctr">
            <a:normAutofit/>
          </a:bodyPr>
          <a:lstStyle/>
          <a:p>
            <a:pPr lvl="1"/>
            <a:r>
              <a:rPr lang="en-US" sz="1600"/>
              <a:t>Definition of seizure: Abnormal electrical discharge in the brain causing a sudden sterotyped episode</a:t>
            </a:r>
          </a:p>
          <a:p>
            <a:pPr lvl="1"/>
            <a:r>
              <a:rPr lang="en-US" sz="1600"/>
              <a:t>Epilepsy: 2 or more unprovoked afebrile seizures</a:t>
            </a:r>
          </a:p>
          <a:p>
            <a:pPr lvl="1"/>
            <a:r>
              <a:rPr lang="en-US" sz="1600"/>
              <a:t>Status epilepticus: </a:t>
            </a:r>
          </a:p>
          <a:p>
            <a:pPr lvl="2"/>
            <a:r>
              <a:rPr lang="en-US"/>
              <a:t>*Arbitrary* definition of seizure activity lasting &gt;30 minutes OR </a:t>
            </a:r>
          </a:p>
          <a:p>
            <a:pPr lvl="2"/>
            <a:r>
              <a:rPr lang="en-US"/>
              <a:t> Multiple episodes with failure to regain consciousness between episodes. </a:t>
            </a:r>
          </a:p>
          <a:p>
            <a:pPr lvl="2"/>
            <a:r>
              <a:rPr lang="en-US"/>
              <a:t>Seizures greater than 3-5 minutes should be intervened upon and have high risk of lasting 30 minutes of more.  </a:t>
            </a:r>
          </a:p>
          <a:p>
            <a:pPr lvl="2"/>
            <a:r>
              <a:rPr lang="en-US"/>
              <a:t>20% mortality rate with status epilepticus</a:t>
            </a:r>
          </a:p>
        </p:txBody>
      </p:sp>
    </p:spTree>
    <p:extLst>
      <p:ext uri="{BB962C8B-B14F-4D97-AF65-F5344CB8AC3E}">
        <p14:creationId xmlns:p14="http://schemas.microsoft.com/office/powerpoint/2010/main" val="2759280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AE9B067EAD424891CDF970F6A4CC1A" ma:contentTypeVersion="4" ma:contentTypeDescription="Create a new document." ma:contentTypeScope="" ma:versionID="5b6d1eafa068c2108baed0151971db0f">
  <xsd:schema xmlns:xsd="http://www.w3.org/2001/XMLSchema" xmlns:xs="http://www.w3.org/2001/XMLSchema" xmlns:p="http://schemas.microsoft.com/office/2006/metadata/properties" xmlns:ns3="b10a0e07-ee3a-44c9-8f9f-086711cdcabb" targetNamespace="http://schemas.microsoft.com/office/2006/metadata/properties" ma:root="true" ma:fieldsID="7d7b97d4773c182e9aa3246c72f03ba2" ns3:_="">
    <xsd:import namespace="b10a0e07-ee3a-44c9-8f9f-086711cdcab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0a0e07-ee3a-44c9-8f9f-086711cdca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2EFD28-902D-4114-A567-611B4456173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114E7BB-EADD-404E-8D94-AA787416C5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A68FE9-38F0-418F-AD6F-4AA8CFA6A0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0a0e07-ee3a-44c9-8f9f-086711cdca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1092</Words>
  <Application>Microsoft Office PowerPoint</Application>
  <PresentationFormat>Widescreen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Bookman Old Style</vt:lpstr>
      <vt:lpstr>Rockwell</vt:lpstr>
      <vt:lpstr>Damask</vt:lpstr>
      <vt:lpstr>Seizures </vt:lpstr>
      <vt:lpstr>Learning objectives</vt:lpstr>
      <vt:lpstr>Case 1:  2 am admit from the er</vt:lpstr>
      <vt:lpstr>Case 1 continued</vt:lpstr>
      <vt:lpstr>Case 2: 3 am transfer</vt:lpstr>
      <vt:lpstr>Management of status epilepticus  (APH Algorithm)</vt:lpstr>
      <vt:lpstr>Case 3:  4 am on the gen peds floor</vt:lpstr>
      <vt:lpstr>Case 3 continued</vt:lpstr>
      <vt:lpstr>Seizure review</vt:lpstr>
      <vt:lpstr>Types of seizures</vt:lpstr>
      <vt:lpstr>antiepileptics</vt:lpstr>
      <vt:lpstr>suggested reading/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Seizures </dc:title>
  <dc:creator>Zeini, Mariam M.</dc:creator>
  <cp:lastModifiedBy>Zeini, Mariam M.</cp:lastModifiedBy>
  <cp:revision>1</cp:revision>
  <dcterms:created xsi:type="dcterms:W3CDTF">2020-05-08T19:35:34Z</dcterms:created>
  <dcterms:modified xsi:type="dcterms:W3CDTF">2020-06-24T14:33:33Z</dcterms:modified>
</cp:coreProperties>
</file>