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6" r:id="rId5"/>
    <p:sldId id="314" r:id="rId6"/>
    <p:sldId id="315" r:id="rId7"/>
    <p:sldId id="328" r:id="rId8"/>
    <p:sldId id="317" r:id="rId9"/>
    <p:sldId id="318" r:id="rId10"/>
    <p:sldId id="319" r:id="rId11"/>
    <p:sldId id="320" r:id="rId12"/>
    <p:sldId id="321" r:id="rId13"/>
    <p:sldId id="322" r:id="rId14"/>
    <p:sldId id="323" r:id="rId15"/>
    <p:sldId id="327" r:id="rId16"/>
    <p:sldId id="324" r:id="rId17"/>
    <p:sldId id="329" r:id="rId18"/>
    <p:sldId id="325" r:id="rId19"/>
    <p:sldId id="32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611C04-2F9C-46A4-BF47-4FF5725DC97B}" v="326" dt="2020-06-24T14:29:44.8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5100" autoAdjust="0"/>
  </p:normalViewPr>
  <p:slideViewPr>
    <p:cSldViewPr snapToGrid="0">
      <p:cViewPr varScale="1">
        <p:scale>
          <a:sx n="74" d="100"/>
          <a:sy n="74" d="100"/>
        </p:scale>
        <p:origin x="120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ini, Mariam M." userId="fb302b2c-584f-49eb-8158-f1abad9b9c62" providerId="ADAL" clId="{402FC83B-5D51-4346-9598-726B2EEC42DC}"/>
    <pc:docChg chg="undo custSel mod modSld">
      <pc:chgData name="Zeini, Mariam M." userId="fb302b2c-584f-49eb-8158-f1abad9b9c62" providerId="ADAL" clId="{402FC83B-5D51-4346-9598-726B2EEC42DC}" dt="2020-05-28T15:32:08.783" v="327" actId="26606"/>
      <pc:docMkLst>
        <pc:docMk/>
      </pc:docMkLst>
      <pc:sldChg chg="addSp delSp modSp mod setBg">
        <pc:chgData name="Zeini, Mariam M." userId="fb302b2c-584f-49eb-8158-f1abad9b9c62" providerId="ADAL" clId="{402FC83B-5D51-4346-9598-726B2EEC42DC}" dt="2020-05-28T15:32:08.783" v="327" actId="26606"/>
        <pc:sldMkLst>
          <pc:docMk/>
          <pc:sldMk cId="0" sldId="317"/>
        </pc:sldMkLst>
        <pc:spChg chg="add del">
          <ac:chgData name="Zeini, Mariam M." userId="fb302b2c-584f-49eb-8158-f1abad9b9c62" providerId="ADAL" clId="{402FC83B-5D51-4346-9598-726B2EEC42DC}" dt="2020-05-28T15:25:02.734" v="4" actId="26606"/>
          <ac:spMkLst>
            <pc:docMk/>
            <pc:sldMk cId="0" sldId="317"/>
            <ac:spMk id="73" creationId="{655AE6B0-AC9E-4167-806F-E9DB135FC46B}"/>
          </ac:spMkLst>
        </pc:spChg>
        <pc:spChg chg="add del">
          <ac:chgData name="Zeini, Mariam M." userId="fb302b2c-584f-49eb-8158-f1abad9b9c62" providerId="ADAL" clId="{402FC83B-5D51-4346-9598-726B2EEC42DC}" dt="2020-05-28T15:25:02.734" v="4" actId="26606"/>
          <ac:spMkLst>
            <pc:docMk/>
            <pc:sldMk cId="0" sldId="317"/>
            <ac:spMk id="86" creationId="{87BD1F4E-A66D-4C06-86DA-8D56CA7A3B41}"/>
          </ac:spMkLst>
        </pc:spChg>
        <pc:spChg chg="mod">
          <ac:chgData name="Zeini, Mariam M." userId="fb302b2c-584f-49eb-8158-f1abad9b9c62" providerId="ADAL" clId="{402FC83B-5D51-4346-9598-726B2EEC42DC}" dt="2020-05-28T15:32:08.783" v="327" actId="26606"/>
          <ac:spMkLst>
            <pc:docMk/>
            <pc:sldMk cId="0" sldId="317"/>
            <ac:spMk id="7170" creationId="{8A27D849-437A-47F2-AB0C-BB4FA6A7C58C}"/>
          </ac:spMkLst>
        </pc:spChg>
        <pc:spChg chg="add del mod">
          <ac:chgData name="Zeini, Mariam M." userId="fb302b2c-584f-49eb-8158-f1abad9b9c62" providerId="ADAL" clId="{402FC83B-5D51-4346-9598-726B2EEC42DC}" dt="2020-05-28T15:32:08.783" v="327" actId="26606"/>
          <ac:spMkLst>
            <pc:docMk/>
            <pc:sldMk cId="0" sldId="317"/>
            <ac:spMk id="7171" creationId="{7687143F-6F62-4559-A86F-E8778017AF2D}"/>
          </ac:spMkLst>
        </pc:spChg>
        <pc:spChg chg="add">
          <ac:chgData name="Zeini, Mariam M." userId="fb302b2c-584f-49eb-8158-f1abad9b9c62" providerId="ADAL" clId="{402FC83B-5D51-4346-9598-726B2EEC42DC}" dt="2020-05-28T15:32:08.783" v="327" actId="26606"/>
          <ac:spMkLst>
            <pc:docMk/>
            <pc:sldMk cId="0" sldId="317"/>
            <ac:spMk id="7174" creationId="{655AE6B0-AC9E-4167-806F-E9DB135FC46B}"/>
          </ac:spMkLst>
        </pc:spChg>
        <pc:spChg chg="add">
          <ac:chgData name="Zeini, Mariam M." userId="fb302b2c-584f-49eb-8158-f1abad9b9c62" providerId="ADAL" clId="{402FC83B-5D51-4346-9598-726B2EEC42DC}" dt="2020-05-28T15:32:08.783" v="327" actId="26606"/>
          <ac:spMkLst>
            <pc:docMk/>
            <pc:sldMk cId="0" sldId="317"/>
            <ac:spMk id="7176" creationId="{87BD1F4E-A66D-4C06-86DA-8D56CA7A3B41}"/>
          </ac:spMkLst>
        </pc:spChg>
        <pc:grpChg chg="add del">
          <ac:chgData name="Zeini, Mariam M." userId="fb302b2c-584f-49eb-8158-f1abad9b9c62" providerId="ADAL" clId="{402FC83B-5D51-4346-9598-726B2EEC42DC}" dt="2020-05-28T15:25:02.734" v="4" actId="26606"/>
          <ac:grpSpMkLst>
            <pc:docMk/>
            <pc:sldMk cId="0" sldId="317"/>
            <ac:grpSpMk id="75" creationId="{3523416A-383B-4FDC-B4C9-D8EDDFE9C043}"/>
          </ac:grpSpMkLst>
        </pc:grpChg>
        <pc:grpChg chg="add">
          <ac:chgData name="Zeini, Mariam M." userId="fb302b2c-584f-49eb-8158-f1abad9b9c62" providerId="ADAL" clId="{402FC83B-5D51-4346-9598-726B2EEC42DC}" dt="2020-05-28T15:32:08.783" v="327" actId="26606"/>
          <ac:grpSpMkLst>
            <pc:docMk/>
            <pc:sldMk cId="0" sldId="317"/>
            <ac:grpSpMk id="7175" creationId="{3523416A-383B-4FDC-B4C9-D8EDDFE9C043}"/>
          </ac:grpSpMkLst>
        </pc:grpChg>
        <pc:graphicFrameChg chg="add del">
          <ac:chgData name="Zeini, Mariam M." userId="fb302b2c-584f-49eb-8158-f1abad9b9c62" providerId="ADAL" clId="{402FC83B-5D51-4346-9598-726B2EEC42DC}" dt="2020-05-28T15:25:02.734" v="4" actId="26606"/>
          <ac:graphicFrameMkLst>
            <pc:docMk/>
            <pc:sldMk cId="0" sldId="317"/>
            <ac:graphicFrameMk id="7173" creationId="{73D8C4FA-D273-4C29-B5A7-30B8184EA8B7}"/>
          </ac:graphicFrameMkLst>
        </pc:graphicFrameChg>
        <pc:graphicFrameChg chg="add">
          <ac:chgData name="Zeini, Mariam M." userId="fb302b2c-584f-49eb-8158-f1abad9b9c62" providerId="ADAL" clId="{402FC83B-5D51-4346-9598-726B2EEC42DC}" dt="2020-05-28T15:32:08.783" v="327" actId="26606"/>
          <ac:graphicFrameMkLst>
            <pc:docMk/>
            <pc:sldMk cId="0" sldId="317"/>
            <ac:graphicFrameMk id="7177" creationId="{075184F5-5AC0-4A6B-8964-DA5AD1C69BB0}"/>
          </ac:graphicFrameMkLst>
        </pc:graphicFrameChg>
      </pc:sldChg>
    </pc:docChg>
  </pc:docChgLst>
  <pc:docChgLst>
    <pc:chgData name="Zeini, Mariam M." userId="fb302b2c-584f-49eb-8158-f1abad9b9c62" providerId="ADAL" clId="{6C611C04-2F9C-46A4-BF47-4FF5725DC97B}"/>
    <pc:docChg chg="undo custSel mod addSld modSld">
      <pc:chgData name="Zeini, Mariam M." userId="fb302b2c-584f-49eb-8158-f1abad9b9c62" providerId="ADAL" clId="{6C611C04-2F9C-46A4-BF47-4FF5725DC97B}" dt="2020-06-24T14:30:18.532" v="1895" actId="20577"/>
      <pc:docMkLst>
        <pc:docMk/>
      </pc:docMkLst>
      <pc:sldChg chg="modSp">
        <pc:chgData name="Zeini, Mariam M." userId="fb302b2c-584f-49eb-8158-f1abad9b9c62" providerId="ADAL" clId="{6C611C04-2F9C-46A4-BF47-4FF5725DC97B}" dt="2020-06-24T13:46:19.125" v="19" actId="20577"/>
        <pc:sldMkLst>
          <pc:docMk/>
          <pc:sldMk cId="0" sldId="315"/>
        </pc:sldMkLst>
        <pc:spChg chg="mod">
          <ac:chgData name="Zeini, Mariam M." userId="fb302b2c-584f-49eb-8158-f1abad9b9c62" providerId="ADAL" clId="{6C611C04-2F9C-46A4-BF47-4FF5725DC97B}" dt="2020-06-24T13:46:19.125" v="19" actId="20577"/>
          <ac:spMkLst>
            <pc:docMk/>
            <pc:sldMk cId="0" sldId="315"/>
            <ac:spMk id="5123" creationId="{50DF1F1C-0675-46E4-BBA5-1612010806F6}"/>
          </ac:spMkLst>
        </pc:spChg>
      </pc:sldChg>
      <pc:sldChg chg="modSp modAnim modNotesTx">
        <pc:chgData name="Zeini, Mariam M." userId="fb302b2c-584f-49eb-8158-f1abad9b9c62" providerId="ADAL" clId="{6C611C04-2F9C-46A4-BF47-4FF5725DC97B}" dt="2020-06-24T13:51:49.144" v="573" actId="20577"/>
        <pc:sldMkLst>
          <pc:docMk/>
          <pc:sldMk cId="0" sldId="318"/>
        </pc:sldMkLst>
        <pc:spChg chg="mod">
          <ac:chgData name="Zeini, Mariam M." userId="fb302b2c-584f-49eb-8158-f1abad9b9c62" providerId="ADAL" clId="{6C611C04-2F9C-46A4-BF47-4FF5725DC97B}" dt="2020-06-24T13:51:49.144" v="573" actId="20577"/>
          <ac:spMkLst>
            <pc:docMk/>
            <pc:sldMk cId="0" sldId="318"/>
            <ac:spMk id="8195" creationId="{E4D0750F-2368-4190-88AC-7CDF8A67D92D}"/>
          </ac:spMkLst>
        </pc:spChg>
      </pc:sldChg>
      <pc:sldChg chg="modSp modNotesTx">
        <pc:chgData name="Zeini, Mariam M." userId="fb302b2c-584f-49eb-8158-f1abad9b9c62" providerId="ADAL" clId="{6C611C04-2F9C-46A4-BF47-4FF5725DC97B}" dt="2020-06-24T13:52:38.084" v="769" actId="20577"/>
        <pc:sldMkLst>
          <pc:docMk/>
          <pc:sldMk cId="0" sldId="319"/>
        </pc:sldMkLst>
        <pc:spChg chg="mod">
          <ac:chgData name="Zeini, Mariam M." userId="fb302b2c-584f-49eb-8158-f1abad9b9c62" providerId="ADAL" clId="{6C611C04-2F9C-46A4-BF47-4FF5725DC97B}" dt="2020-06-24T13:52:34.790" v="768" actId="20577"/>
          <ac:spMkLst>
            <pc:docMk/>
            <pc:sldMk cId="0" sldId="319"/>
            <ac:spMk id="9219" creationId="{022CBA3D-37EC-4105-AD81-071073507BDF}"/>
          </ac:spMkLst>
        </pc:spChg>
      </pc:sldChg>
      <pc:sldChg chg="addSp modSp mod setBg modAnim setClrOvrMap">
        <pc:chgData name="Zeini, Mariam M." userId="fb302b2c-584f-49eb-8158-f1abad9b9c62" providerId="ADAL" clId="{6C611C04-2F9C-46A4-BF47-4FF5725DC97B}" dt="2020-06-24T13:57:55.777" v="1160" actId="26606"/>
        <pc:sldMkLst>
          <pc:docMk/>
          <pc:sldMk cId="0" sldId="320"/>
        </pc:sldMkLst>
        <pc:spChg chg="add">
          <ac:chgData name="Zeini, Mariam M." userId="fb302b2c-584f-49eb-8158-f1abad9b9c62" providerId="ADAL" clId="{6C611C04-2F9C-46A4-BF47-4FF5725DC97B}" dt="2020-06-24T13:57:55.777" v="1160" actId="26606"/>
          <ac:spMkLst>
            <pc:docMk/>
            <pc:sldMk cId="0" sldId="320"/>
            <ac:spMk id="72" creationId="{86C16C40-7C29-4ACC-B851-7E08E459B596}"/>
          </ac:spMkLst>
        </pc:spChg>
        <pc:spChg chg="mod">
          <ac:chgData name="Zeini, Mariam M." userId="fb302b2c-584f-49eb-8158-f1abad9b9c62" providerId="ADAL" clId="{6C611C04-2F9C-46A4-BF47-4FF5725DC97B}" dt="2020-06-24T13:57:55.777" v="1160" actId="26606"/>
          <ac:spMkLst>
            <pc:docMk/>
            <pc:sldMk cId="0" sldId="320"/>
            <ac:spMk id="10242" creationId="{1F3EBEBD-A93D-4089-AE64-D277457F6F76}"/>
          </ac:spMkLst>
        </pc:spChg>
        <pc:spChg chg="mod">
          <ac:chgData name="Zeini, Mariam M." userId="fb302b2c-584f-49eb-8158-f1abad9b9c62" providerId="ADAL" clId="{6C611C04-2F9C-46A4-BF47-4FF5725DC97B}" dt="2020-06-24T13:57:55.777" v="1160" actId="26606"/>
          <ac:spMkLst>
            <pc:docMk/>
            <pc:sldMk cId="0" sldId="320"/>
            <ac:spMk id="10243" creationId="{E72A01F7-9E71-473A-B8B2-D507BC51E7DA}"/>
          </ac:spMkLst>
        </pc:spChg>
        <pc:grpChg chg="add">
          <ac:chgData name="Zeini, Mariam M." userId="fb302b2c-584f-49eb-8158-f1abad9b9c62" providerId="ADAL" clId="{6C611C04-2F9C-46A4-BF47-4FF5725DC97B}" dt="2020-06-24T13:57:55.777" v="1160" actId="26606"/>
          <ac:grpSpMkLst>
            <pc:docMk/>
            <pc:sldMk cId="0" sldId="320"/>
            <ac:grpSpMk id="74" creationId="{CDD733AE-DD5E-4C77-8BCD-72BF12A06BB1}"/>
          </ac:grpSpMkLst>
        </pc:grpChg>
      </pc:sldChg>
      <pc:sldChg chg="addSp modSp mod setBg setClrOvrMap">
        <pc:chgData name="Zeini, Mariam M." userId="fb302b2c-584f-49eb-8158-f1abad9b9c62" providerId="ADAL" clId="{6C611C04-2F9C-46A4-BF47-4FF5725DC97B}" dt="2020-06-24T13:57:59.422" v="1161" actId="26606"/>
        <pc:sldMkLst>
          <pc:docMk/>
          <pc:sldMk cId="0" sldId="321"/>
        </pc:sldMkLst>
        <pc:spChg chg="add">
          <ac:chgData name="Zeini, Mariam M." userId="fb302b2c-584f-49eb-8158-f1abad9b9c62" providerId="ADAL" clId="{6C611C04-2F9C-46A4-BF47-4FF5725DC97B}" dt="2020-06-24T13:57:59.422" v="1161" actId="26606"/>
          <ac:spMkLst>
            <pc:docMk/>
            <pc:sldMk cId="0" sldId="321"/>
            <ac:spMk id="72" creationId="{86C16C40-7C29-4ACC-B851-7E08E459B596}"/>
          </ac:spMkLst>
        </pc:spChg>
        <pc:spChg chg="mod">
          <ac:chgData name="Zeini, Mariam M." userId="fb302b2c-584f-49eb-8158-f1abad9b9c62" providerId="ADAL" clId="{6C611C04-2F9C-46A4-BF47-4FF5725DC97B}" dt="2020-06-24T13:57:59.422" v="1161" actId="26606"/>
          <ac:spMkLst>
            <pc:docMk/>
            <pc:sldMk cId="0" sldId="321"/>
            <ac:spMk id="11266" creationId="{EE22E073-ABE7-492B-98EE-B50A28ED31C2}"/>
          </ac:spMkLst>
        </pc:spChg>
        <pc:spChg chg="mod">
          <ac:chgData name="Zeini, Mariam M." userId="fb302b2c-584f-49eb-8158-f1abad9b9c62" providerId="ADAL" clId="{6C611C04-2F9C-46A4-BF47-4FF5725DC97B}" dt="2020-06-24T13:57:59.422" v="1161" actId="26606"/>
          <ac:spMkLst>
            <pc:docMk/>
            <pc:sldMk cId="0" sldId="321"/>
            <ac:spMk id="11267" creationId="{9BFC2872-F8EE-421A-97E0-95B3A9E1D5E0}"/>
          </ac:spMkLst>
        </pc:spChg>
        <pc:grpChg chg="add">
          <ac:chgData name="Zeini, Mariam M." userId="fb302b2c-584f-49eb-8158-f1abad9b9c62" providerId="ADAL" clId="{6C611C04-2F9C-46A4-BF47-4FF5725DC97B}" dt="2020-06-24T13:57:59.422" v="1161" actId="26606"/>
          <ac:grpSpMkLst>
            <pc:docMk/>
            <pc:sldMk cId="0" sldId="321"/>
            <ac:grpSpMk id="74" creationId="{CDD733AE-DD5E-4C77-8BCD-72BF12A06BB1}"/>
          </ac:grpSpMkLst>
        </pc:grpChg>
      </pc:sldChg>
      <pc:sldChg chg="addSp modSp">
        <pc:chgData name="Zeini, Mariam M." userId="fb302b2c-584f-49eb-8158-f1abad9b9c62" providerId="ADAL" clId="{6C611C04-2F9C-46A4-BF47-4FF5725DC97B}" dt="2020-06-24T14:04:11.416" v="1300" actId="1076"/>
        <pc:sldMkLst>
          <pc:docMk/>
          <pc:sldMk cId="0" sldId="322"/>
        </pc:sldMkLst>
        <pc:spChg chg="add mod">
          <ac:chgData name="Zeini, Mariam M." userId="fb302b2c-584f-49eb-8158-f1abad9b9c62" providerId="ADAL" clId="{6C611C04-2F9C-46A4-BF47-4FF5725DC97B}" dt="2020-06-24T14:04:06.094" v="1298" actId="1076"/>
          <ac:spMkLst>
            <pc:docMk/>
            <pc:sldMk cId="0" sldId="322"/>
            <ac:spMk id="4" creationId="{BD7982BD-4BC5-4692-BAED-3E9D9F4409E9}"/>
          </ac:spMkLst>
        </pc:spChg>
        <pc:spChg chg="mod">
          <ac:chgData name="Zeini, Mariam M." userId="fb302b2c-584f-49eb-8158-f1abad9b9c62" providerId="ADAL" clId="{6C611C04-2F9C-46A4-BF47-4FF5725DC97B}" dt="2020-06-24T14:04:08.371" v="1299" actId="1076"/>
          <ac:spMkLst>
            <pc:docMk/>
            <pc:sldMk cId="0" sldId="322"/>
            <ac:spMk id="12290" creationId="{9521F5ED-1046-4DF6-84A7-4E84A9206FB2}"/>
          </ac:spMkLst>
        </pc:spChg>
        <pc:picChg chg="add mod">
          <ac:chgData name="Zeini, Mariam M." userId="fb302b2c-584f-49eb-8158-f1abad9b9c62" providerId="ADAL" clId="{6C611C04-2F9C-46A4-BF47-4FF5725DC97B}" dt="2020-06-24T14:04:11.416" v="1300" actId="1076"/>
          <ac:picMkLst>
            <pc:docMk/>
            <pc:sldMk cId="0" sldId="322"/>
            <ac:picMk id="3" creationId="{260F6BAC-5AE2-428C-852D-3EF32E054752}"/>
          </ac:picMkLst>
        </pc:picChg>
      </pc:sldChg>
      <pc:sldChg chg="addSp delSp modSp mod setBg">
        <pc:chgData name="Zeini, Mariam M." userId="fb302b2c-584f-49eb-8158-f1abad9b9c62" providerId="ADAL" clId="{6C611C04-2F9C-46A4-BF47-4FF5725DC97B}" dt="2020-06-24T13:58:39.923" v="1254" actId="20577"/>
        <pc:sldMkLst>
          <pc:docMk/>
          <pc:sldMk cId="0" sldId="323"/>
        </pc:sldMkLst>
        <pc:spChg chg="add">
          <ac:chgData name="Zeini, Mariam M." userId="fb302b2c-584f-49eb-8158-f1abad9b9c62" providerId="ADAL" clId="{6C611C04-2F9C-46A4-BF47-4FF5725DC97B}" dt="2020-06-24T13:58:07.126" v="1162" actId="26606"/>
          <ac:spMkLst>
            <pc:docMk/>
            <pc:sldMk cId="0" sldId="323"/>
            <ac:spMk id="73" creationId="{655AE6B0-AC9E-4167-806F-E9DB135FC46B}"/>
          </ac:spMkLst>
        </pc:spChg>
        <pc:spChg chg="add">
          <ac:chgData name="Zeini, Mariam M." userId="fb302b2c-584f-49eb-8158-f1abad9b9c62" providerId="ADAL" clId="{6C611C04-2F9C-46A4-BF47-4FF5725DC97B}" dt="2020-06-24T13:58:07.126" v="1162" actId="26606"/>
          <ac:spMkLst>
            <pc:docMk/>
            <pc:sldMk cId="0" sldId="323"/>
            <ac:spMk id="86" creationId="{87BD1F4E-A66D-4C06-86DA-8D56CA7A3B41}"/>
          </ac:spMkLst>
        </pc:spChg>
        <pc:spChg chg="mod">
          <ac:chgData name="Zeini, Mariam M." userId="fb302b2c-584f-49eb-8158-f1abad9b9c62" providerId="ADAL" clId="{6C611C04-2F9C-46A4-BF47-4FF5725DC97B}" dt="2020-06-24T13:58:07.126" v="1162" actId="26606"/>
          <ac:spMkLst>
            <pc:docMk/>
            <pc:sldMk cId="0" sldId="323"/>
            <ac:spMk id="13314" creationId="{E47A058A-C713-4546-9D44-294ADB28C393}"/>
          </ac:spMkLst>
        </pc:spChg>
        <pc:spChg chg="del">
          <ac:chgData name="Zeini, Mariam M." userId="fb302b2c-584f-49eb-8158-f1abad9b9c62" providerId="ADAL" clId="{6C611C04-2F9C-46A4-BF47-4FF5725DC97B}" dt="2020-06-24T13:58:07.126" v="1162" actId="26606"/>
          <ac:spMkLst>
            <pc:docMk/>
            <pc:sldMk cId="0" sldId="323"/>
            <ac:spMk id="13315" creationId="{144BB045-372E-4B74-8848-02002BF5CFB7}"/>
          </ac:spMkLst>
        </pc:spChg>
        <pc:grpChg chg="add">
          <ac:chgData name="Zeini, Mariam M." userId="fb302b2c-584f-49eb-8158-f1abad9b9c62" providerId="ADAL" clId="{6C611C04-2F9C-46A4-BF47-4FF5725DC97B}" dt="2020-06-24T13:58:07.126" v="1162" actId="26606"/>
          <ac:grpSpMkLst>
            <pc:docMk/>
            <pc:sldMk cId="0" sldId="323"/>
            <ac:grpSpMk id="75" creationId="{3523416A-383B-4FDC-B4C9-D8EDDFE9C043}"/>
          </ac:grpSpMkLst>
        </pc:grpChg>
        <pc:graphicFrameChg chg="add mod">
          <ac:chgData name="Zeini, Mariam M." userId="fb302b2c-584f-49eb-8158-f1abad9b9c62" providerId="ADAL" clId="{6C611C04-2F9C-46A4-BF47-4FF5725DC97B}" dt="2020-06-24T13:58:39.923" v="1254" actId="20577"/>
          <ac:graphicFrameMkLst>
            <pc:docMk/>
            <pc:sldMk cId="0" sldId="323"/>
            <ac:graphicFrameMk id="13317" creationId="{03427AD7-324D-4DD8-B4C7-77D5BC6B93A0}"/>
          </ac:graphicFrameMkLst>
        </pc:graphicFrameChg>
      </pc:sldChg>
      <pc:sldChg chg="addSp delSp modSp mod setBg">
        <pc:chgData name="Zeini, Mariam M." userId="fb302b2c-584f-49eb-8158-f1abad9b9c62" providerId="ADAL" clId="{6C611C04-2F9C-46A4-BF47-4FF5725DC97B}" dt="2020-06-24T14:03:10.171" v="1294" actId="1076"/>
        <pc:sldMkLst>
          <pc:docMk/>
          <pc:sldMk cId="0" sldId="324"/>
        </pc:sldMkLst>
        <pc:spChg chg="add del mod">
          <ac:chgData name="Zeini, Mariam M." userId="fb302b2c-584f-49eb-8158-f1abad9b9c62" providerId="ADAL" clId="{6C611C04-2F9C-46A4-BF47-4FF5725DC97B}" dt="2020-06-24T14:02:46.607" v="1288"/>
          <ac:spMkLst>
            <pc:docMk/>
            <pc:sldMk cId="0" sldId="324"/>
            <ac:spMk id="4" creationId="{B3E8E4CE-AEC6-44E7-9796-2772EC0BB886}"/>
          </ac:spMkLst>
        </pc:spChg>
        <pc:spChg chg="add mod">
          <ac:chgData name="Zeini, Mariam M." userId="fb302b2c-584f-49eb-8158-f1abad9b9c62" providerId="ADAL" clId="{6C611C04-2F9C-46A4-BF47-4FF5725DC97B}" dt="2020-06-24T14:03:10.171" v="1294" actId="1076"/>
          <ac:spMkLst>
            <pc:docMk/>
            <pc:sldMk cId="0" sldId="324"/>
            <ac:spMk id="7" creationId="{AA46D89F-9696-46EF-AB36-1DF41249CF87}"/>
          </ac:spMkLst>
        </pc:spChg>
        <pc:spChg chg="add del">
          <ac:chgData name="Zeini, Mariam M." userId="fb302b2c-584f-49eb-8158-f1abad9b9c62" providerId="ADAL" clId="{6C611C04-2F9C-46A4-BF47-4FF5725DC97B}" dt="2020-06-24T14:02:03.541" v="1280" actId="26606"/>
          <ac:spMkLst>
            <pc:docMk/>
            <pc:sldMk cId="0" sldId="324"/>
            <ac:spMk id="72" creationId="{8DF4D7F6-81B5-452A-9CE6-76D81F91D41B}"/>
          </ac:spMkLst>
        </pc:spChg>
        <pc:spChg chg="add del">
          <ac:chgData name="Zeini, Mariam M." userId="fb302b2c-584f-49eb-8158-f1abad9b9c62" providerId="ADAL" clId="{6C611C04-2F9C-46A4-BF47-4FF5725DC97B}" dt="2020-06-24T14:02:06.098" v="1282" actId="26606"/>
          <ac:spMkLst>
            <pc:docMk/>
            <pc:sldMk cId="0" sldId="324"/>
            <ac:spMk id="73" creationId="{655AE6B0-AC9E-4167-806F-E9DB135FC46B}"/>
          </ac:spMkLst>
        </pc:spChg>
        <pc:spChg chg="add del">
          <ac:chgData name="Zeini, Mariam M." userId="fb302b2c-584f-49eb-8158-f1abad9b9c62" providerId="ADAL" clId="{6C611C04-2F9C-46A4-BF47-4FF5725DC97B}" dt="2020-06-24T14:02:03.541" v="1280" actId="26606"/>
          <ac:spMkLst>
            <pc:docMk/>
            <pc:sldMk cId="0" sldId="324"/>
            <ac:spMk id="74" creationId="{4600514D-20FB-4559-97DC-D1DC39E6C3DE}"/>
          </ac:spMkLst>
        </pc:spChg>
        <pc:spChg chg="add del">
          <ac:chgData name="Zeini, Mariam M." userId="fb302b2c-584f-49eb-8158-f1abad9b9c62" providerId="ADAL" clId="{6C611C04-2F9C-46A4-BF47-4FF5725DC97B}" dt="2020-06-24T14:02:03.541" v="1280" actId="26606"/>
          <ac:spMkLst>
            <pc:docMk/>
            <pc:sldMk cId="0" sldId="324"/>
            <ac:spMk id="76" creationId="{266F638A-E405-4AC0-B984-72E5813B0DD1}"/>
          </ac:spMkLst>
        </pc:spChg>
        <pc:spChg chg="add del">
          <ac:chgData name="Zeini, Mariam M." userId="fb302b2c-584f-49eb-8158-f1abad9b9c62" providerId="ADAL" clId="{6C611C04-2F9C-46A4-BF47-4FF5725DC97B}" dt="2020-06-24T14:02:03.541" v="1280" actId="26606"/>
          <ac:spMkLst>
            <pc:docMk/>
            <pc:sldMk cId="0" sldId="324"/>
            <ac:spMk id="82" creationId="{27B538D5-95DB-47ED-9CB4-34AE5BF78E6B}"/>
          </ac:spMkLst>
        </pc:spChg>
        <pc:spChg chg="add del">
          <ac:chgData name="Zeini, Mariam M." userId="fb302b2c-584f-49eb-8158-f1abad9b9c62" providerId="ADAL" clId="{6C611C04-2F9C-46A4-BF47-4FF5725DC97B}" dt="2020-06-24T14:02:06.098" v="1282" actId="26606"/>
          <ac:spMkLst>
            <pc:docMk/>
            <pc:sldMk cId="0" sldId="324"/>
            <ac:spMk id="86" creationId="{87BD1F4E-A66D-4C06-86DA-8D56CA7A3B41}"/>
          </ac:spMkLst>
        </pc:spChg>
        <pc:spChg chg="mod">
          <ac:chgData name="Zeini, Mariam M." userId="fb302b2c-584f-49eb-8158-f1abad9b9c62" providerId="ADAL" clId="{6C611C04-2F9C-46A4-BF47-4FF5725DC97B}" dt="2020-06-24T14:02:06.098" v="1282" actId="26606"/>
          <ac:spMkLst>
            <pc:docMk/>
            <pc:sldMk cId="0" sldId="324"/>
            <ac:spMk id="15362" creationId="{6E77B2EF-1B11-401F-A97B-732BA5BBCF44}"/>
          </ac:spMkLst>
        </pc:spChg>
        <pc:spChg chg="add del mod">
          <ac:chgData name="Zeini, Mariam M." userId="fb302b2c-584f-49eb-8158-f1abad9b9c62" providerId="ADAL" clId="{6C611C04-2F9C-46A4-BF47-4FF5725DC97B}" dt="2020-06-24T14:02:06.098" v="1282" actId="26606"/>
          <ac:spMkLst>
            <pc:docMk/>
            <pc:sldMk cId="0" sldId="324"/>
            <ac:spMk id="15363" creationId="{FDE5373A-4357-4222-8602-FE06DA1B6F88}"/>
          </ac:spMkLst>
        </pc:spChg>
        <pc:grpChg chg="add del">
          <ac:chgData name="Zeini, Mariam M." userId="fb302b2c-584f-49eb-8158-f1abad9b9c62" providerId="ADAL" clId="{6C611C04-2F9C-46A4-BF47-4FF5725DC97B}" dt="2020-06-24T14:02:06.098" v="1282" actId="26606"/>
          <ac:grpSpMkLst>
            <pc:docMk/>
            <pc:sldMk cId="0" sldId="324"/>
            <ac:grpSpMk id="75" creationId="{3523416A-383B-4FDC-B4C9-D8EDDFE9C043}"/>
          </ac:grpSpMkLst>
        </pc:grpChg>
        <pc:graphicFrameChg chg="add del">
          <ac:chgData name="Zeini, Mariam M." userId="fb302b2c-584f-49eb-8158-f1abad9b9c62" providerId="ADAL" clId="{6C611C04-2F9C-46A4-BF47-4FF5725DC97B}" dt="2020-06-24T14:00:42.283" v="1261" actId="26606"/>
          <ac:graphicFrameMkLst>
            <pc:docMk/>
            <pc:sldMk cId="0" sldId="324"/>
            <ac:graphicFrameMk id="15365" creationId="{9AE8E213-3BC7-49EB-9632-7F7A6FDD3822}"/>
          </ac:graphicFrameMkLst>
        </pc:graphicFrameChg>
        <pc:graphicFrameChg chg="add del mod">
          <ac:chgData name="Zeini, Mariam M." userId="fb302b2c-584f-49eb-8158-f1abad9b9c62" providerId="ADAL" clId="{6C611C04-2F9C-46A4-BF47-4FF5725DC97B}" dt="2020-06-24T14:01:14.391" v="1272" actId="26606"/>
          <ac:graphicFrameMkLst>
            <pc:docMk/>
            <pc:sldMk cId="0" sldId="324"/>
            <ac:graphicFrameMk id="15366" creationId="{0CCAEB97-D86B-4632-9A1E-00433D756BDD}"/>
          </ac:graphicFrameMkLst>
        </pc:graphicFrameChg>
        <pc:graphicFrameChg chg="add del">
          <ac:chgData name="Zeini, Mariam M." userId="fb302b2c-584f-49eb-8158-f1abad9b9c62" providerId="ADAL" clId="{6C611C04-2F9C-46A4-BF47-4FF5725DC97B}" dt="2020-06-24T14:02:06.098" v="1282" actId="26606"/>
          <ac:graphicFrameMkLst>
            <pc:docMk/>
            <pc:sldMk cId="0" sldId="324"/>
            <ac:graphicFrameMk id="15371" creationId="{89806D57-3823-4C45-93C6-6D2DC1D20B03}"/>
          </ac:graphicFrameMkLst>
        </pc:graphicFrameChg>
        <pc:picChg chg="add del mod">
          <ac:chgData name="Zeini, Mariam M." userId="fb302b2c-584f-49eb-8158-f1abad9b9c62" providerId="ADAL" clId="{6C611C04-2F9C-46A4-BF47-4FF5725DC97B}" dt="2020-06-24T14:02:46.607" v="1288"/>
          <ac:picMkLst>
            <pc:docMk/>
            <pc:sldMk cId="0" sldId="324"/>
            <ac:picMk id="3" creationId="{8E7DB5EE-4F68-4850-A1AC-BC0823C7D524}"/>
          </ac:picMkLst>
        </pc:picChg>
        <pc:picChg chg="add mod">
          <ac:chgData name="Zeini, Mariam M." userId="fb302b2c-584f-49eb-8158-f1abad9b9c62" providerId="ADAL" clId="{6C611C04-2F9C-46A4-BF47-4FF5725DC97B}" dt="2020-06-24T14:03:10.171" v="1294" actId="1076"/>
          <ac:picMkLst>
            <pc:docMk/>
            <pc:sldMk cId="0" sldId="324"/>
            <ac:picMk id="6" creationId="{CE6D6CDF-BD1B-4270-AFA5-5A6F5E2038C1}"/>
          </ac:picMkLst>
        </pc:picChg>
        <pc:cxnChg chg="add del">
          <ac:chgData name="Zeini, Mariam M." userId="fb302b2c-584f-49eb-8158-f1abad9b9c62" providerId="ADAL" clId="{6C611C04-2F9C-46A4-BF47-4FF5725DC97B}" dt="2020-06-24T14:02:03.541" v="1280" actId="26606"/>
          <ac:cxnSpMkLst>
            <pc:docMk/>
            <pc:sldMk cId="0" sldId="324"/>
            <ac:cxnSpMk id="78" creationId="{7D1CBE93-B17D-4509-843C-82287C38032A}"/>
          </ac:cxnSpMkLst>
        </pc:cxnChg>
        <pc:cxnChg chg="add del">
          <ac:chgData name="Zeini, Mariam M." userId="fb302b2c-584f-49eb-8158-f1abad9b9c62" providerId="ADAL" clId="{6C611C04-2F9C-46A4-BF47-4FF5725DC97B}" dt="2020-06-24T14:02:03.541" v="1280" actId="26606"/>
          <ac:cxnSpMkLst>
            <pc:docMk/>
            <pc:sldMk cId="0" sldId="324"/>
            <ac:cxnSpMk id="80" creationId="{AE6277B4-6A43-48AB-89B2-3442221619CC}"/>
          </ac:cxnSpMkLst>
        </pc:cxnChg>
      </pc:sldChg>
      <pc:sldChg chg="addSp delSp modSp mod setBg">
        <pc:chgData name="Zeini, Mariam M." userId="fb302b2c-584f-49eb-8158-f1abad9b9c62" providerId="ADAL" clId="{6C611C04-2F9C-46A4-BF47-4FF5725DC97B}" dt="2020-06-24T14:01:38.374" v="1278" actId="26606"/>
        <pc:sldMkLst>
          <pc:docMk/>
          <pc:sldMk cId="0" sldId="325"/>
        </pc:sldMkLst>
        <pc:spChg chg="mod">
          <ac:chgData name="Zeini, Mariam M." userId="fb302b2c-584f-49eb-8158-f1abad9b9c62" providerId="ADAL" clId="{6C611C04-2F9C-46A4-BF47-4FF5725DC97B}" dt="2020-06-24T14:01:38.374" v="1278" actId="26606"/>
          <ac:spMkLst>
            <pc:docMk/>
            <pc:sldMk cId="0" sldId="325"/>
            <ac:spMk id="16386" creationId="{5A64F4DD-4F19-4B70-8F79-C3495EBFA8EC}"/>
          </ac:spMkLst>
        </pc:spChg>
        <pc:spChg chg="add del">
          <ac:chgData name="Zeini, Mariam M." userId="fb302b2c-584f-49eb-8158-f1abad9b9c62" providerId="ADAL" clId="{6C611C04-2F9C-46A4-BF47-4FF5725DC97B}" dt="2020-06-24T14:01:38.374" v="1278" actId="26606"/>
          <ac:spMkLst>
            <pc:docMk/>
            <pc:sldMk cId="0" sldId="325"/>
            <ac:spMk id="16387" creationId="{90E8747C-ECAC-4DC6-960A-A0F44BDE427A}"/>
          </ac:spMkLst>
        </pc:spChg>
        <pc:spChg chg="add del">
          <ac:chgData name="Zeini, Mariam M." userId="fb302b2c-584f-49eb-8158-f1abad9b9c62" providerId="ADAL" clId="{6C611C04-2F9C-46A4-BF47-4FF5725DC97B}" dt="2020-06-24T14:01:38.320" v="1277" actId="26606"/>
          <ac:spMkLst>
            <pc:docMk/>
            <pc:sldMk cId="0" sldId="325"/>
            <ac:spMk id="16392" creationId="{90E8747C-ECAC-4DC6-960A-A0F44BDE427A}"/>
          </ac:spMkLst>
        </pc:spChg>
        <pc:graphicFrameChg chg="add del">
          <ac:chgData name="Zeini, Mariam M." userId="fb302b2c-584f-49eb-8158-f1abad9b9c62" providerId="ADAL" clId="{6C611C04-2F9C-46A4-BF47-4FF5725DC97B}" dt="2020-06-24T14:00:37.006" v="1258" actId="26606"/>
          <ac:graphicFrameMkLst>
            <pc:docMk/>
            <pc:sldMk cId="0" sldId="325"/>
            <ac:graphicFrameMk id="16389" creationId="{6295C0C1-2304-4DCC-B676-0FBA7D9B1CB5}"/>
          </ac:graphicFrameMkLst>
        </pc:graphicFrameChg>
        <pc:graphicFrameChg chg="add del">
          <ac:chgData name="Zeini, Mariam M." userId="fb302b2c-584f-49eb-8158-f1abad9b9c62" providerId="ADAL" clId="{6C611C04-2F9C-46A4-BF47-4FF5725DC97B}" dt="2020-06-24T14:01:34.239" v="1275" actId="26606"/>
          <ac:graphicFrameMkLst>
            <pc:docMk/>
            <pc:sldMk cId="0" sldId="325"/>
            <ac:graphicFrameMk id="16390" creationId="{AAA5CAE9-6989-49C3-8103-A5A783E5B946}"/>
          </ac:graphicFrameMkLst>
        </pc:graphicFrameChg>
        <pc:graphicFrameChg chg="add del">
          <ac:chgData name="Zeini, Mariam M." userId="fb302b2c-584f-49eb-8158-f1abad9b9c62" providerId="ADAL" clId="{6C611C04-2F9C-46A4-BF47-4FF5725DC97B}" dt="2020-06-24T14:00:41.984" v="1260" actId="26606"/>
          <ac:graphicFrameMkLst>
            <pc:docMk/>
            <pc:sldMk cId="0" sldId="325"/>
            <ac:graphicFrameMk id="16391" creationId="{E202A555-FFA2-4139-B825-43B53139F2DC}"/>
          </ac:graphicFrameMkLst>
        </pc:graphicFrameChg>
        <pc:graphicFrameChg chg="add">
          <ac:chgData name="Zeini, Mariam M." userId="fb302b2c-584f-49eb-8158-f1abad9b9c62" providerId="ADAL" clId="{6C611C04-2F9C-46A4-BF47-4FF5725DC97B}" dt="2020-06-24T14:01:38.374" v="1278" actId="26606"/>
          <ac:graphicFrameMkLst>
            <pc:docMk/>
            <pc:sldMk cId="0" sldId="325"/>
            <ac:graphicFrameMk id="16394" creationId="{C74B1C7E-15AF-4F5F-A4D8-995580782CF3}"/>
          </ac:graphicFrameMkLst>
        </pc:graphicFrameChg>
        <pc:picChg chg="add del">
          <ac:chgData name="Zeini, Mariam M." userId="fb302b2c-584f-49eb-8158-f1abad9b9c62" providerId="ADAL" clId="{6C611C04-2F9C-46A4-BF47-4FF5725DC97B}" dt="2020-06-24T14:01:38.320" v="1277" actId="26606"/>
          <ac:picMkLst>
            <pc:docMk/>
            <pc:sldMk cId="0" sldId="325"/>
            <ac:picMk id="71" creationId="{AD5F2CF4-4211-4DE2-BE8E-65364B070561}"/>
          </ac:picMkLst>
        </pc:picChg>
      </pc:sldChg>
      <pc:sldChg chg="modAnim">
        <pc:chgData name="Zeini, Mariam M." userId="fb302b2c-584f-49eb-8158-f1abad9b9c62" providerId="ADAL" clId="{6C611C04-2F9C-46A4-BF47-4FF5725DC97B}" dt="2020-06-24T13:59:16.009" v="1255"/>
        <pc:sldMkLst>
          <pc:docMk/>
          <pc:sldMk cId="0" sldId="327"/>
        </pc:sldMkLst>
      </pc:sldChg>
      <pc:sldChg chg="addSp modSp add mod setBg">
        <pc:chgData name="Zeini, Mariam M." userId="fb302b2c-584f-49eb-8158-f1abad9b9c62" providerId="ADAL" clId="{6C611C04-2F9C-46A4-BF47-4FF5725DC97B}" dt="2020-06-24T14:30:18.532" v="1895" actId="20577"/>
        <pc:sldMkLst>
          <pc:docMk/>
          <pc:sldMk cId="3991386211" sldId="329"/>
        </pc:sldMkLst>
        <pc:spChg chg="mod">
          <ac:chgData name="Zeini, Mariam M." userId="fb302b2c-584f-49eb-8158-f1abad9b9c62" providerId="ADAL" clId="{6C611C04-2F9C-46A4-BF47-4FF5725DC97B}" dt="2020-06-24T14:30:03.648" v="1838" actId="26606"/>
          <ac:spMkLst>
            <pc:docMk/>
            <pc:sldMk cId="3991386211" sldId="329"/>
            <ac:spMk id="2" creationId="{857D6802-8075-49E1-B919-C1A759304ABC}"/>
          </ac:spMkLst>
        </pc:spChg>
        <pc:spChg chg="mod ord">
          <ac:chgData name="Zeini, Mariam M." userId="fb302b2c-584f-49eb-8158-f1abad9b9c62" providerId="ADAL" clId="{6C611C04-2F9C-46A4-BF47-4FF5725DC97B}" dt="2020-06-24T14:30:18.532" v="1895" actId="20577"/>
          <ac:spMkLst>
            <pc:docMk/>
            <pc:sldMk cId="3991386211" sldId="329"/>
            <ac:spMk id="3" creationId="{78F659AD-A557-412B-9C13-8F15763FF497}"/>
          </ac:spMkLst>
        </pc:spChg>
        <pc:spChg chg="add mod">
          <ac:chgData name="Zeini, Mariam M." userId="fb302b2c-584f-49eb-8158-f1abad9b9c62" providerId="ADAL" clId="{6C611C04-2F9C-46A4-BF47-4FF5725DC97B}" dt="2020-06-24T14:30:03.648" v="1838" actId="26606"/>
          <ac:spMkLst>
            <pc:docMk/>
            <pc:sldMk cId="3991386211" sldId="329"/>
            <ac:spMk id="6" creationId="{E3F90F5F-55B0-4586-B42F-A5735DAB10BF}"/>
          </ac:spMkLst>
        </pc:spChg>
        <pc:spChg chg="add">
          <ac:chgData name="Zeini, Mariam M." userId="fb302b2c-584f-49eb-8158-f1abad9b9c62" providerId="ADAL" clId="{6C611C04-2F9C-46A4-BF47-4FF5725DC97B}" dt="2020-06-24T14:30:03.648" v="1838" actId="26606"/>
          <ac:spMkLst>
            <pc:docMk/>
            <pc:sldMk cId="3991386211" sldId="329"/>
            <ac:spMk id="11" creationId="{A65AC7D1-EAA9-48F5-B509-60A7F50BF703}"/>
          </ac:spMkLst>
        </pc:spChg>
        <pc:spChg chg="add">
          <ac:chgData name="Zeini, Mariam M." userId="fb302b2c-584f-49eb-8158-f1abad9b9c62" providerId="ADAL" clId="{6C611C04-2F9C-46A4-BF47-4FF5725DC97B}" dt="2020-06-24T14:30:03.648" v="1838" actId="26606"/>
          <ac:spMkLst>
            <pc:docMk/>
            <pc:sldMk cId="3991386211" sldId="329"/>
            <ac:spMk id="13" creationId="{D6320AF9-619A-4175-865B-5663E1AEF4C5}"/>
          </ac:spMkLst>
        </pc:spChg>
        <pc:spChg chg="add">
          <ac:chgData name="Zeini, Mariam M." userId="fb302b2c-584f-49eb-8158-f1abad9b9c62" providerId="ADAL" clId="{6C611C04-2F9C-46A4-BF47-4FF5725DC97B}" dt="2020-06-24T14:30:03.648" v="1838" actId="26606"/>
          <ac:spMkLst>
            <pc:docMk/>
            <pc:sldMk cId="3991386211" sldId="329"/>
            <ac:spMk id="19" creationId="{7E018740-5C2B-4A41-AC1A-7E68D1EC1954}"/>
          </ac:spMkLst>
        </pc:spChg>
        <pc:spChg chg="add">
          <ac:chgData name="Zeini, Mariam M." userId="fb302b2c-584f-49eb-8158-f1abad9b9c62" providerId="ADAL" clId="{6C611C04-2F9C-46A4-BF47-4FF5725DC97B}" dt="2020-06-24T14:30:03.648" v="1838" actId="26606"/>
          <ac:spMkLst>
            <pc:docMk/>
            <pc:sldMk cId="3991386211" sldId="329"/>
            <ac:spMk id="21" creationId="{166F75A4-C475-4941-8EE2-B80A06A2C1BB}"/>
          </ac:spMkLst>
        </pc:spChg>
        <pc:spChg chg="add">
          <ac:chgData name="Zeini, Mariam M." userId="fb302b2c-584f-49eb-8158-f1abad9b9c62" providerId="ADAL" clId="{6C611C04-2F9C-46A4-BF47-4FF5725DC97B}" dt="2020-06-24T14:30:03.648" v="1838" actId="26606"/>
          <ac:spMkLst>
            <pc:docMk/>
            <pc:sldMk cId="3991386211" sldId="329"/>
            <ac:spMk id="23" creationId="{A032553A-72E8-4B0D-8405-FF9771C9AF05}"/>
          </ac:spMkLst>
        </pc:spChg>
        <pc:spChg chg="add">
          <ac:chgData name="Zeini, Mariam M." userId="fb302b2c-584f-49eb-8158-f1abad9b9c62" providerId="ADAL" clId="{6C611C04-2F9C-46A4-BF47-4FF5725DC97B}" dt="2020-06-24T14:30:03.648" v="1838" actId="26606"/>
          <ac:spMkLst>
            <pc:docMk/>
            <pc:sldMk cId="3991386211" sldId="329"/>
            <ac:spMk id="25" creationId="{765800AC-C3B9-498E-87BC-29FAE4C76B21}"/>
          </ac:spMkLst>
        </pc:spChg>
        <pc:spChg chg="add">
          <ac:chgData name="Zeini, Mariam M." userId="fb302b2c-584f-49eb-8158-f1abad9b9c62" providerId="ADAL" clId="{6C611C04-2F9C-46A4-BF47-4FF5725DC97B}" dt="2020-06-24T14:30:03.648" v="1838" actId="26606"/>
          <ac:spMkLst>
            <pc:docMk/>
            <pc:sldMk cId="3991386211" sldId="329"/>
            <ac:spMk id="27" creationId="{1F9D6ACB-2FF4-49F9-978A-E0D5327FC635}"/>
          </ac:spMkLst>
        </pc:spChg>
        <pc:spChg chg="add">
          <ac:chgData name="Zeini, Mariam M." userId="fb302b2c-584f-49eb-8158-f1abad9b9c62" providerId="ADAL" clId="{6C611C04-2F9C-46A4-BF47-4FF5725DC97B}" dt="2020-06-24T14:30:03.648" v="1838" actId="26606"/>
          <ac:spMkLst>
            <pc:docMk/>
            <pc:sldMk cId="3991386211" sldId="329"/>
            <ac:spMk id="29" creationId="{A5EC319D-0FEA-4B95-A3EA-01E35672C95B}"/>
          </ac:spMkLst>
        </pc:spChg>
        <pc:picChg chg="add mod">
          <ac:chgData name="Zeini, Mariam M." userId="fb302b2c-584f-49eb-8158-f1abad9b9c62" providerId="ADAL" clId="{6C611C04-2F9C-46A4-BF47-4FF5725DC97B}" dt="2020-06-24T14:30:03.648" v="1838" actId="26606"/>
          <ac:picMkLst>
            <pc:docMk/>
            <pc:sldMk cId="3991386211" sldId="329"/>
            <ac:picMk id="5" creationId="{304D2602-C9A3-4934-A735-65069E57BC58}"/>
          </ac:picMkLst>
        </pc:picChg>
        <pc:cxnChg chg="add">
          <ac:chgData name="Zeini, Mariam M." userId="fb302b2c-584f-49eb-8158-f1abad9b9c62" providerId="ADAL" clId="{6C611C04-2F9C-46A4-BF47-4FF5725DC97B}" dt="2020-06-24T14:30:03.648" v="1838" actId="26606"/>
          <ac:cxnSpMkLst>
            <pc:docMk/>
            <pc:sldMk cId="3991386211" sldId="329"/>
            <ac:cxnSpMk id="15" creationId="{063B6EC6-D752-4EE7-908B-F8F19E8C7FEA}"/>
          </ac:cxnSpMkLst>
        </pc:cxnChg>
        <pc:cxnChg chg="add">
          <ac:chgData name="Zeini, Mariam M." userId="fb302b2c-584f-49eb-8158-f1abad9b9c62" providerId="ADAL" clId="{6C611C04-2F9C-46A4-BF47-4FF5725DC97B}" dt="2020-06-24T14:30:03.648" v="1838" actId="26606"/>
          <ac:cxnSpMkLst>
            <pc:docMk/>
            <pc:sldMk cId="3991386211" sldId="329"/>
            <ac:cxnSpMk id="17" creationId="{EFECD4E8-AD3E-4228-82A2-9461958EA94D}"/>
          </ac:cxnSpMkLst>
        </pc:cxn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5546C5-9A7F-42DA-80B4-4791C627571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4C29C70-5E1E-4025-A9EE-7742FA4F370D}">
      <dgm:prSet/>
      <dgm:spPr/>
      <dgm:t>
        <a:bodyPr/>
        <a:lstStyle/>
        <a:p>
          <a:r>
            <a:rPr lang="en-US"/>
            <a:t>Discuss elements of physician-parent-child communication</a:t>
          </a:r>
        </a:p>
      </dgm:t>
    </dgm:pt>
    <dgm:pt modelId="{69876F3C-38E8-4D25-B372-95650229E410}" type="parTrans" cxnId="{4CFA2029-5140-4906-BE63-140CDF02FBF1}">
      <dgm:prSet/>
      <dgm:spPr/>
      <dgm:t>
        <a:bodyPr/>
        <a:lstStyle/>
        <a:p>
          <a:endParaRPr lang="en-US"/>
        </a:p>
      </dgm:t>
    </dgm:pt>
    <dgm:pt modelId="{294E0C7E-D057-44EA-8929-4956CD715F5A}" type="sibTrans" cxnId="{4CFA2029-5140-4906-BE63-140CDF02FBF1}">
      <dgm:prSet/>
      <dgm:spPr/>
      <dgm:t>
        <a:bodyPr/>
        <a:lstStyle/>
        <a:p>
          <a:endParaRPr lang="en-US"/>
        </a:p>
      </dgm:t>
    </dgm:pt>
    <dgm:pt modelId="{FCE31C95-E6D9-4CB1-ABF1-ABBE79F8D9E8}">
      <dgm:prSet/>
      <dgm:spPr/>
      <dgm:t>
        <a:bodyPr/>
        <a:lstStyle/>
        <a:p>
          <a:r>
            <a:rPr lang="en-US"/>
            <a:t>Review the patient and provider roles in difficult relationships</a:t>
          </a:r>
        </a:p>
      </dgm:t>
    </dgm:pt>
    <dgm:pt modelId="{78D33125-52B0-485C-9FC9-EFC5218B7AD6}" type="parTrans" cxnId="{3646D27C-78D9-442D-89E5-E7AA7290246C}">
      <dgm:prSet/>
      <dgm:spPr/>
      <dgm:t>
        <a:bodyPr/>
        <a:lstStyle/>
        <a:p>
          <a:endParaRPr lang="en-US"/>
        </a:p>
      </dgm:t>
    </dgm:pt>
    <dgm:pt modelId="{89433177-CD30-4C0B-B8CD-9F83EA9523D3}" type="sibTrans" cxnId="{3646D27C-78D9-442D-89E5-E7AA7290246C}">
      <dgm:prSet/>
      <dgm:spPr/>
      <dgm:t>
        <a:bodyPr/>
        <a:lstStyle/>
        <a:p>
          <a:endParaRPr lang="en-US"/>
        </a:p>
      </dgm:t>
    </dgm:pt>
    <dgm:pt modelId="{D4DCFAAA-1303-4754-9AFC-F30F4BDD3604}">
      <dgm:prSet/>
      <dgm:spPr/>
      <dgm:t>
        <a:bodyPr/>
        <a:lstStyle/>
        <a:p>
          <a:r>
            <a:rPr lang="en-US"/>
            <a:t>Describe a framework to improve communication with patients and overcome challenging interactions </a:t>
          </a:r>
        </a:p>
      </dgm:t>
    </dgm:pt>
    <dgm:pt modelId="{FC6C160D-BD4B-4669-B62A-57E33EAF3FA4}" type="parTrans" cxnId="{CC6084D9-B2E3-43B6-BEF5-C306D14DFF8B}">
      <dgm:prSet/>
      <dgm:spPr/>
      <dgm:t>
        <a:bodyPr/>
        <a:lstStyle/>
        <a:p>
          <a:endParaRPr lang="en-US"/>
        </a:p>
      </dgm:t>
    </dgm:pt>
    <dgm:pt modelId="{1B4690ED-03D0-4F40-8F0C-CD1F76A34726}" type="sibTrans" cxnId="{CC6084D9-B2E3-43B6-BEF5-C306D14DFF8B}">
      <dgm:prSet/>
      <dgm:spPr/>
      <dgm:t>
        <a:bodyPr/>
        <a:lstStyle/>
        <a:p>
          <a:endParaRPr lang="en-US"/>
        </a:p>
      </dgm:t>
    </dgm:pt>
    <dgm:pt modelId="{67C0BED6-408C-45D2-A520-7F02B1E0BFA3}" type="pres">
      <dgm:prSet presAssocID="{575546C5-9A7F-42DA-80B4-4791C6275713}" presName="root" presStyleCnt="0">
        <dgm:presLayoutVars>
          <dgm:dir/>
          <dgm:resizeHandles val="exact"/>
        </dgm:presLayoutVars>
      </dgm:prSet>
      <dgm:spPr/>
    </dgm:pt>
    <dgm:pt modelId="{2197E9AF-1065-47D9-A038-9604998F817A}" type="pres">
      <dgm:prSet presAssocID="{C4C29C70-5E1E-4025-A9EE-7742FA4F370D}" presName="compNode" presStyleCnt="0"/>
      <dgm:spPr/>
    </dgm:pt>
    <dgm:pt modelId="{9AB666AF-1523-49A3-857C-F4C34D2CE062}" type="pres">
      <dgm:prSet presAssocID="{C4C29C70-5E1E-4025-A9EE-7742FA4F370D}" presName="bgRect" presStyleLbl="bgShp" presStyleIdx="0" presStyleCnt="3"/>
      <dgm:spPr/>
    </dgm:pt>
    <dgm:pt modelId="{CB7A0592-88C5-419A-812F-33D8D5658E37}" type="pres">
      <dgm:prSet presAssocID="{C4C29C70-5E1E-4025-A9EE-7742FA4F370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EDE9EBF0-AE35-485D-AB4C-54F2498725BD}" type="pres">
      <dgm:prSet presAssocID="{C4C29C70-5E1E-4025-A9EE-7742FA4F370D}" presName="spaceRect" presStyleCnt="0"/>
      <dgm:spPr/>
    </dgm:pt>
    <dgm:pt modelId="{BCBBE663-140B-4B5D-B1C3-157FE8D7CD0E}" type="pres">
      <dgm:prSet presAssocID="{C4C29C70-5E1E-4025-A9EE-7742FA4F370D}" presName="parTx" presStyleLbl="revTx" presStyleIdx="0" presStyleCnt="3">
        <dgm:presLayoutVars>
          <dgm:chMax val="0"/>
          <dgm:chPref val="0"/>
        </dgm:presLayoutVars>
      </dgm:prSet>
      <dgm:spPr/>
    </dgm:pt>
    <dgm:pt modelId="{52CB2E36-8841-488F-BAB6-F83E2FBF499B}" type="pres">
      <dgm:prSet presAssocID="{294E0C7E-D057-44EA-8929-4956CD715F5A}" presName="sibTrans" presStyleCnt="0"/>
      <dgm:spPr/>
    </dgm:pt>
    <dgm:pt modelId="{4906D254-8845-4D3E-92E7-91B5F7DCE5CB}" type="pres">
      <dgm:prSet presAssocID="{FCE31C95-E6D9-4CB1-ABF1-ABBE79F8D9E8}" presName="compNode" presStyleCnt="0"/>
      <dgm:spPr/>
    </dgm:pt>
    <dgm:pt modelId="{C9584F63-C2E4-47F3-8DBA-7723D3773613}" type="pres">
      <dgm:prSet presAssocID="{FCE31C95-E6D9-4CB1-ABF1-ABBE79F8D9E8}" presName="bgRect" presStyleLbl="bgShp" presStyleIdx="1" presStyleCnt="3"/>
      <dgm:spPr/>
    </dgm:pt>
    <dgm:pt modelId="{2C80CADB-A8D6-42F1-87FD-52A85783281E}" type="pres">
      <dgm:prSet presAssocID="{FCE31C95-E6D9-4CB1-ABF1-ABBE79F8D9E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A2DD6CF1-7B2E-44F4-90E0-2B0668E497FE}" type="pres">
      <dgm:prSet presAssocID="{FCE31C95-E6D9-4CB1-ABF1-ABBE79F8D9E8}" presName="spaceRect" presStyleCnt="0"/>
      <dgm:spPr/>
    </dgm:pt>
    <dgm:pt modelId="{05DCFEB3-D5AC-4121-8262-4EF6E901E319}" type="pres">
      <dgm:prSet presAssocID="{FCE31C95-E6D9-4CB1-ABF1-ABBE79F8D9E8}" presName="parTx" presStyleLbl="revTx" presStyleIdx="1" presStyleCnt="3">
        <dgm:presLayoutVars>
          <dgm:chMax val="0"/>
          <dgm:chPref val="0"/>
        </dgm:presLayoutVars>
      </dgm:prSet>
      <dgm:spPr/>
    </dgm:pt>
    <dgm:pt modelId="{5B98D279-601A-4CA2-B981-C8201F7F74EF}" type="pres">
      <dgm:prSet presAssocID="{89433177-CD30-4C0B-B8CD-9F83EA9523D3}" presName="sibTrans" presStyleCnt="0"/>
      <dgm:spPr/>
    </dgm:pt>
    <dgm:pt modelId="{DF867C57-5A3E-41DE-B4BA-B8006770B14F}" type="pres">
      <dgm:prSet presAssocID="{D4DCFAAA-1303-4754-9AFC-F30F4BDD3604}" presName="compNode" presStyleCnt="0"/>
      <dgm:spPr/>
    </dgm:pt>
    <dgm:pt modelId="{34A43AA4-4715-421C-91A6-312888F847B5}" type="pres">
      <dgm:prSet presAssocID="{D4DCFAAA-1303-4754-9AFC-F30F4BDD3604}" presName="bgRect" presStyleLbl="bgShp" presStyleIdx="2" presStyleCnt="3"/>
      <dgm:spPr/>
    </dgm:pt>
    <dgm:pt modelId="{7F7A4521-2E9C-4C19-8F86-02C7EB3A242D}" type="pres">
      <dgm:prSet presAssocID="{D4DCFAAA-1303-4754-9AFC-F30F4BDD360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21C68586-D5D2-4677-B960-5D355FEFA572}" type="pres">
      <dgm:prSet presAssocID="{D4DCFAAA-1303-4754-9AFC-F30F4BDD3604}" presName="spaceRect" presStyleCnt="0"/>
      <dgm:spPr/>
    </dgm:pt>
    <dgm:pt modelId="{1CEF79AD-16B3-49FA-8960-DAD6861B564E}" type="pres">
      <dgm:prSet presAssocID="{D4DCFAAA-1303-4754-9AFC-F30F4BDD3604}" presName="parTx" presStyleLbl="revTx" presStyleIdx="2" presStyleCnt="3">
        <dgm:presLayoutVars>
          <dgm:chMax val="0"/>
          <dgm:chPref val="0"/>
        </dgm:presLayoutVars>
      </dgm:prSet>
      <dgm:spPr/>
    </dgm:pt>
  </dgm:ptLst>
  <dgm:cxnLst>
    <dgm:cxn modelId="{4CFA2029-5140-4906-BE63-140CDF02FBF1}" srcId="{575546C5-9A7F-42DA-80B4-4791C6275713}" destId="{C4C29C70-5E1E-4025-A9EE-7742FA4F370D}" srcOrd="0" destOrd="0" parTransId="{69876F3C-38E8-4D25-B372-95650229E410}" sibTransId="{294E0C7E-D057-44EA-8929-4956CD715F5A}"/>
    <dgm:cxn modelId="{3646D27C-78D9-442D-89E5-E7AA7290246C}" srcId="{575546C5-9A7F-42DA-80B4-4791C6275713}" destId="{FCE31C95-E6D9-4CB1-ABF1-ABBE79F8D9E8}" srcOrd="1" destOrd="0" parTransId="{78D33125-52B0-485C-9FC9-EFC5218B7AD6}" sibTransId="{89433177-CD30-4C0B-B8CD-9F83EA9523D3}"/>
    <dgm:cxn modelId="{FA110B99-0D71-4A56-A53C-6E2EB8DFEC4A}" type="presOf" srcId="{575546C5-9A7F-42DA-80B4-4791C6275713}" destId="{67C0BED6-408C-45D2-A520-7F02B1E0BFA3}" srcOrd="0" destOrd="0" presId="urn:microsoft.com/office/officeart/2018/2/layout/IconVerticalSolidList"/>
    <dgm:cxn modelId="{D55B7AB6-9BD7-4940-8ECD-52602182C2CA}" type="presOf" srcId="{C4C29C70-5E1E-4025-A9EE-7742FA4F370D}" destId="{BCBBE663-140B-4B5D-B1C3-157FE8D7CD0E}" srcOrd="0" destOrd="0" presId="urn:microsoft.com/office/officeart/2018/2/layout/IconVerticalSolidList"/>
    <dgm:cxn modelId="{C0C059D9-E8A3-4904-BF22-82C6D215CC2B}" type="presOf" srcId="{FCE31C95-E6D9-4CB1-ABF1-ABBE79F8D9E8}" destId="{05DCFEB3-D5AC-4121-8262-4EF6E901E319}" srcOrd="0" destOrd="0" presId="urn:microsoft.com/office/officeart/2018/2/layout/IconVerticalSolidList"/>
    <dgm:cxn modelId="{CC6084D9-B2E3-43B6-BEF5-C306D14DFF8B}" srcId="{575546C5-9A7F-42DA-80B4-4791C6275713}" destId="{D4DCFAAA-1303-4754-9AFC-F30F4BDD3604}" srcOrd="2" destOrd="0" parTransId="{FC6C160D-BD4B-4669-B62A-57E33EAF3FA4}" sibTransId="{1B4690ED-03D0-4F40-8F0C-CD1F76A34726}"/>
    <dgm:cxn modelId="{7087AFF6-B79F-4A4D-89F7-87F4F46BCC75}" type="presOf" srcId="{D4DCFAAA-1303-4754-9AFC-F30F4BDD3604}" destId="{1CEF79AD-16B3-49FA-8960-DAD6861B564E}" srcOrd="0" destOrd="0" presId="urn:microsoft.com/office/officeart/2018/2/layout/IconVerticalSolidList"/>
    <dgm:cxn modelId="{72BA2F2C-DB3D-40E1-BDFB-005BBF5CE4F4}" type="presParOf" srcId="{67C0BED6-408C-45D2-A520-7F02B1E0BFA3}" destId="{2197E9AF-1065-47D9-A038-9604998F817A}" srcOrd="0" destOrd="0" presId="urn:microsoft.com/office/officeart/2018/2/layout/IconVerticalSolidList"/>
    <dgm:cxn modelId="{D2A55F01-DE3D-49D0-82A4-55DE4480FF1C}" type="presParOf" srcId="{2197E9AF-1065-47D9-A038-9604998F817A}" destId="{9AB666AF-1523-49A3-857C-F4C34D2CE062}" srcOrd="0" destOrd="0" presId="urn:microsoft.com/office/officeart/2018/2/layout/IconVerticalSolidList"/>
    <dgm:cxn modelId="{E0C5B436-F6AE-4B66-84FD-CADC2DD04F86}" type="presParOf" srcId="{2197E9AF-1065-47D9-A038-9604998F817A}" destId="{CB7A0592-88C5-419A-812F-33D8D5658E37}" srcOrd="1" destOrd="0" presId="urn:microsoft.com/office/officeart/2018/2/layout/IconVerticalSolidList"/>
    <dgm:cxn modelId="{8A612614-19CD-4F09-9E1D-04C276CC66D5}" type="presParOf" srcId="{2197E9AF-1065-47D9-A038-9604998F817A}" destId="{EDE9EBF0-AE35-485D-AB4C-54F2498725BD}" srcOrd="2" destOrd="0" presId="urn:microsoft.com/office/officeart/2018/2/layout/IconVerticalSolidList"/>
    <dgm:cxn modelId="{42EDC54D-68D9-4092-ADAF-562C092E7E8A}" type="presParOf" srcId="{2197E9AF-1065-47D9-A038-9604998F817A}" destId="{BCBBE663-140B-4B5D-B1C3-157FE8D7CD0E}" srcOrd="3" destOrd="0" presId="urn:microsoft.com/office/officeart/2018/2/layout/IconVerticalSolidList"/>
    <dgm:cxn modelId="{C7D2E96D-97C5-4A4D-9038-D4C423D6679A}" type="presParOf" srcId="{67C0BED6-408C-45D2-A520-7F02B1E0BFA3}" destId="{52CB2E36-8841-488F-BAB6-F83E2FBF499B}" srcOrd="1" destOrd="0" presId="urn:microsoft.com/office/officeart/2018/2/layout/IconVerticalSolidList"/>
    <dgm:cxn modelId="{16890466-AF24-445F-AFF6-812269C9FA88}" type="presParOf" srcId="{67C0BED6-408C-45D2-A520-7F02B1E0BFA3}" destId="{4906D254-8845-4D3E-92E7-91B5F7DCE5CB}" srcOrd="2" destOrd="0" presId="urn:microsoft.com/office/officeart/2018/2/layout/IconVerticalSolidList"/>
    <dgm:cxn modelId="{F947D200-A92E-4840-8AFF-AFDA6BC4D615}" type="presParOf" srcId="{4906D254-8845-4D3E-92E7-91B5F7DCE5CB}" destId="{C9584F63-C2E4-47F3-8DBA-7723D3773613}" srcOrd="0" destOrd="0" presId="urn:microsoft.com/office/officeart/2018/2/layout/IconVerticalSolidList"/>
    <dgm:cxn modelId="{20FD436A-208B-4D3A-92C8-8302E6BA36FB}" type="presParOf" srcId="{4906D254-8845-4D3E-92E7-91B5F7DCE5CB}" destId="{2C80CADB-A8D6-42F1-87FD-52A85783281E}" srcOrd="1" destOrd="0" presId="urn:microsoft.com/office/officeart/2018/2/layout/IconVerticalSolidList"/>
    <dgm:cxn modelId="{D3EAAA12-6ADF-485A-8998-7B8534F51DA6}" type="presParOf" srcId="{4906D254-8845-4D3E-92E7-91B5F7DCE5CB}" destId="{A2DD6CF1-7B2E-44F4-90E0-2B0668E497FE}" srcOrd="2" destOrd="0" presId="urn:microsoft.com/office/officeart/2018/2/layout/IconVerticalSolidList"/>
    <dgm:cxn modelId="{59462435-EFF2-40FD-90E2-312592079F6A}" type="presParOf" srcId="{4906D254-8845-4D3E-92E7-91B5F7DCE5CB}" destId="{05DCFEB3-D5AC-4121-8262-4EF6E901E319}" srcOrd="3" destOrd="0" presId="urn:microsoft.com/office/officeart/2018/2/layout/IconVerticalSolidList"/>
    <dgm:cxn modelId="{4336284E-1F72-4BB0-ADD9-A202EBD3C66A}" type="presParOf" srcId="{67C0BED6-408C-45D2-A520-7F02B1E0BFA3}" destId="{5B98D279-601A-4CA2-B981-C8201F7F74EF}" srcOrd="3" destOrd="0" presId="urn:microsoft.com/office/officeart/2018/2/layout/IconVerticalSolidList"/>
    <dgm:cxn modelId="{3FA36C2C-FAFE-4851-88B0-EA4573048512}" type="presParOf" srcId="{67C0BED6-408C-45D2-A520-7F02B1E0BFA3}" destId="{DF867C57-5A3E-41DE-B4BA-B8006770B14F}" srcOrd="4" destOrd="0" presId="urn:microsoft.com/office/officeart/2018/2/layout/IconVerticalSolidList"/>
    <dgm:cxn modelId="{C50DFAC8-C8B3-455E-BAAC-60B9FF44BCB3}" type="presParOf" srcId="{DF867C57-5A3E-41DE-B4BA-B8006770B14F}" destId="{34A43AA4-4715-421C-91A6-312888F847B5}" srcOrd="0" destOrd="0" presId="urn:microsoft.com/office/officeart/2018/2/layout/IconVerticalSolidList"/>
    <dgm:cxn modelId="{29F80167-B07A-45B4-846A-60B15C505BEE}" type="presParOf" srcId="{DF867C57-5A3E-41DE-B4BA-B8006770B14F}" destId="{7F7A4521-2E9C-4C19-8F86-02C7EB3A242D}" srcOrd="1" destOrd="0" presId="urn:microsoft.com/office/officeart/2018/2/layout/IconVerticalSolidList"/>
    <dgm:cxn modelId="{B08ED5AB-7608-442B-AB45-EEB66BBC9BD1}" type="presParOf" srcId="{DF867C57-5A3E-41DE-B4BA-B8006770B14F}" destId="{21C68586-D5D2-4677-B960-5D355FEFA572}" srcOrd="2" destOrd="0" presId="urn:microsoft.com/office/officeart/2018/2/layout/IconVerticalSolidList"/>
    <dgm:cxn modelId="{52CF297E-19C6-45FB-B9A2-6894C7D2CE00}" type="presParOf" srcId="{DF867C57-5A3E-41DE-B4BA-B8006770B14F}" destId="{1CEF79AD-16B3-49FA-8960-DAD6861B564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3A28AF-14A4-4170-8E00-646FE8EF156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D3063BE-7986-46F8-A0B2-74E582DC1649}">
      <dgm:prSet/>
      <dgm:spPr/>
      <dgm:t>
        <a:bodyPr/>
        <a:lstStyle/>
        <a:p>
          <a:r>
            <a:rPr lang="en-US" b="1"/>
            <a:t>Informativeness</a:t>
          </a:r>
          <a:r>
            <a:rPr lang="en-US"/>
            <a:t>: explaining the situation in an understandable manner </a:t>
          </a:r>
        </a:p>
      </dgm:t>
    </dgm:pt>
    <dgm:pt modelId="{2EAA20F6-0D68-4B76-B347-BE487279FB56}" type="parTrans" cxnId="{C7F10EF8-9BCA-4880-ADC2-FA84B63985DF}">
      <dgm:prSet/>
      <dgm:spPr/>
      <dgm:t>
        <a:bodyPr/>
        <a:lstStyle/>
        <a:p>
          <a:endParaRPr lang="en-US"/>
        </a:p>
      </dgm:t>
    </dgm:pt>
    <dgm:pt modelId="{ADEE47A7-4E89-4FFC-AA5C-97D552400BD2}" type="sibTrans" cxnId="{C7F10EF8-9BCA-4880-ADC2-FA84B63985DF}">
      <dgm:prSet/>
      <dgm:spPr/>
      <dgm:t>
        <a:bodyPr/>
        <a:lstStyle/>
        <a:p>
          <a:endParaRPr lang="en-US"/>
        </a:p>
      </dgm:t>
    </dgm:pt>
    <dgm:pt modelId="{7ACDE798-97C6-416E-BFFD-117C9C8BB917}">
      <dgm:prSet/>
      <dgm:spPr/>
      <dgm:t>
        <a:bodyPr/>
        <a:lstStyle/>
        <a:p>
          <a:r>
            <a:rPr lang="en-US" b="1"/>
            <a:t>Interpersonal sensitivity</a:t>
          </a:r>
          <a:r>
            <a:rPr lang="en-US"/>
            <a:t>: address the emotional need to be heard </a:t>
          </a:r>
        </a:p>
      </dgm:t>
    </dgm:pt>
    <dgm:pt modelId="{7DABE7B1-9649-43B6-8A14-E75698BD993D}" type="parTrans" cxnId="{598C507F-9CDA-43B2-B705-12B5B17E841A}">
      <dgm:prSet/>
      <dgm:spPr/>
      <dgm:t>
        <a:bodyPr/>
        <a:lstStyle/>
        <a:p>
          <a:endParaRPr lang="en-US"/>
        </a:p>
      </dgm:t>
    </dgm:pt>
    <dgm:pt modelId="{D3614892-97D4-481F-9E8B-AB2921455589}" type="sibTrans" cxnId="{598C507F-9CDA-43B2-B705-12B5B17E841A}">
      <dgm:prSet/>
      <dgm:spPr/>
      <dgm:t>
        <a:bodyPr/>
        <a:lstStyle/>
        <a:p>
          <a:endParaRPr lang="en-US"/>
        </a:p>
      </dgm:t>
    </dgm:pt>
    <dgm:pt modelId="{50B4D938-08FE-43B6-BE1D-C33528F0791A}">
      <dgm:prSet/>
      <dgm:spPr/>
      <dgm:t>
        <a:bodyPr/>
        <a:lstStyle/>
        <a:p>
          <a:r>
            <a:rPr lang="en-US"/>
            <a:t>Validating feelings: “I can see that you are worried, what are your specific concerns?” </a:t>
          </a:r>
        </a:p>
      </dgm:t>
    </dgm:pt>
    <dgm:pt modelId="{B1C1FA56-B265-4BD4-B7FF-E01BC3DFC8E7}" type="parTrans" cxnId="{3D3CC3C2-7D0D-481A-9158-A4CB84F45D1D}">
      <dgm:prSet/>
      <dgm:spPr/>
      <dgm:t>
        <a:bodyPr/>
        <a:lstStyle/>
        <a:p>
          <a:endParaRPr lang="en-US"/>
        </a:p>
      </dgm:t>
    </dgm:pt>
    <dgm:pt modelId="{73F6B10D-7294-4B49-9869-BF9DEA5AED4E}" type="sibTrans" cxnId="{3D3CC3C2-7D0D-481A-9158-A4CB84F45D1D}">
      <dgm:prSet/>
      <dgm:spPr/>
      <dgm:t>
        <a:bodyPr/>
        <a:lstStyle/>
        <a:p>
          <a:endParaRPr lang="en-US"/>
        </a:p>
      </dgm:t>
    </dgm:pt>
    <dgm:pt modelId="{9A02E33C-BDA1-4DB6-9A9F-D997913148EC}">
      <dgm:prSet/>
      <dgm:spPr/>
      <dgm:t>
        <a:bodyPr/>
        <a:lstStyle/>
        <a:p>
          <a:r>
            <a:rPr lang="en-US"/>
            <a:t>Maintain eye contact, use appropriate gestures, active listening </a:t>
          </a:r>
        </a:p>
      </dgm:t>
    </dgm:pt>
    <dgm:pt modelId="{A280C25D-21B5-4421-B84F-1E958A3EB4C5}" type="parTrans" cxnId="{EC423E2F-6D09-44C7-ADB5-51187E2555A2}">
      <dgm:prSet/>
      <dgm:spPr/>
      <dgm:t>
        <a:bodyPr/>
        <a:lstStyle/>
        <a:p>
          <a:endParaRPr lang="en-US"/>
        </a:p>
      </dgm:t>
    </dgm:pt>
    <dgm:pt modelId="{0829505F-7A67-4AB3-BF18-7E600C56D601}" type="sibTrans" cxnId="{EC423E2F-6D09-44C7-ADB5-51187E2555A2}">
      <dgm:prSet/>
      <dgm:spPr/>
      <dgm:t>
        <a:bodyPr/>
        <a:lstStyle/>
        <a:p>
          <a:endParaRPr lang="en-US"/>
        </a:p>
      </dgm:t>
    </dgm:pt>
    <dgm:pt modelId="{110D354D-9682-4D0F-A5AE-4E50D28A7C32}">
      <dgm:prSet/>
      <dgm:spPr/>
      <dgm:t>
        <a:bodyPr/>
        <a:lstStyle/>
        <a:p>
          <a:r>
            <a:rPr lang="en-US" b="1"/>
            <a:t>Partnership building</a:t>
          </a:r>
          <a:r>
            <a:rPr lang="en-US"/>
            <a:t>: direct communication to the child, consider cultural preferences </a:t>
          </a:r>
        </a:p>
      </dgm:t>
    </dgm:pt>
    <dgm:pt modelId="{B5521194-210A-481D-8B99-A678D0E04EF3}" type="parTrans" cxnId="{7B133CF2-0F53-4E4E-A95F-310673EDCB73}">
      <dgm:prSet/>
      <dgm:spPr/>
      <dgm:t>
        <a:bodyPr/>
        <a:lstStyle/>
        <a:p>
          <a:endParaRPr lang="en-US"/>
        </a:p>
      </dgm:t>
    </dgm:pt>
    <dgm:pt modelId="{B0C0E336-1CC7-4732-B141-40DD9A7C106E}" type="sibTrans" cxnId="{7B133CF2-0F53-4E4E-A95F-310673EDCB73}">
      <dgm:prSet/>
      <dgm:spPr/>
      <dgm:t>
        <a:bodyPr/>
        <a:lstStyle/>
        <a:p>
          <a:endParaRPr lang="en-US"/>
        </a:p>
      </dgm:t>
    </dgm:pt>
    <dgm:pt modelId="{C0B41885-958D-4D73-8E13-D39D23117BAA}" type="pres">
      <dgm:prSet presAssocID="{9B3A28AF-14A4-4170-8E00-646FE8EF1568}" presName="root" presStyleCnt="0">
        <dgm:presLayoutVars>
          <dgm:dir/>
          <dgm:resizeHandles val="exact"/>
        </dgm:presLayoutVars>
      </dgm:prSet>
      <dgm:spPr/>
    </dgm:pt>
    <dgm:pt modelId="{DD0ADD0D-128D-47CA-9FC3-8DAB315827D5}" type="pres">
      <dgm:prSet presAssocID="{1D3063BE-7986-46F8-A0B2-74E582DC1649}" presName="compNode" presStyleCnt="0"/>
      <dgm:spPr/>
    </dgm:pt>
    <dgm:pt modelId="{514B3A86-E0AD-4C44-BB7B-B2F7E1160C7B}" type="pres">
      <dgm:prSet presAssocID="{1D3063BE-7986-46F8-A0B2-74E582DC1649}" presName="bgRect" presStyleLbl="bgShp" presStyleIdx="0" presStyleCnt="3"/>
      <dgm:spPr/>
    </dgm:pt>
    <dgm:pt modelId="{3C739075-AB23-4FFB-B518-9B06D90480E8}" type="pres">
      <dgm:prSet presAssocID="{1D3063BE-7986-46F8-A0B2-74E582DC164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 mark"/>
        </a:ext>
      </dgm:extLst>
    </dgm:pt>
    <dgm:pt modelId="{1219C9F6-65CC-4284-80E2-052980E23611}" type="pres">
      <dgm:prSet presAssocID="{1D3063BE-7986-46F8-A0B2-74E582DC1649}" presName="spaceRect" presStyleCnt="0"/>
      <dgm:spPr/>
    </dgm:pt>
    <dgm:pt modelId="{6717397A-F08E-4AEF-B8F2-41C8798AADC2}" type="pres">
      <dgm:prSet presAssocID="{1D3063BE-7986-46F8-A0B2-74E582DC1649}" presName="parTx" presStyleLbl="revTx" presStyleIdx="0" presStyleCnt="4">
        <dgm:presLayoutVars>
          <dgm:chMax val="0"/>
          <dgm:chPref val="0"/>
        </dgm:presLayoutVars>
      </dgm:prSet>
      <dgm:spPr/>
    </dgm:pt>
    <dgm:pt modelId="{22AC1150-8D21-4FB2-87FB-EAC40FB8D775}" type="pres">
      <dgm:prSet presAssocID="{ADEE47A7-4E89-4FFC-AA5C-97D552400BD2}" presName="sibTrans" presStyleCnt="0"/>
      <dgm:spPr/>
    </dgm:pt>
    <dgm:pt modelId="{A2300D02-D8EC-4A42-B486-0C19248DFD75}" type="pres">
      <dgm:prSet presAssocID="{7ACDE798-97C6-416E-BFFD-117C9C8BB917}" presName="compNode" presStyleCnt="0"/>
      <dgm:spPr/>
    </dgm:pt>
    <dgm:pt modelId="{5D921D40-5757-4F1A-8BCA-306B3B760877}" type="pres">
      <dgm:prSet presAssocID="{7ACDE798-97C6-416E-BFFD-117C9C8BB917}" presName="bgRect" presStyleLbl="bgShp" presStyleIdx="1" presStyleCnt="3"/>
      <dgm:spPr/>
    </dgm:pt>
    <dgm:pt modelId="{4083FAF0-84AE-4224-B2AC-F9A64971EC3F}" type="pres">
      <dgm:prSet presAssocID="{7ACDE798-97C6-416E-BFFD-117C9C8BB91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ustomer Review"/>
        </a:ext>
      </dgm:extLst>
    </dgm:pt>
    <dgm:pt modelId="{D9292A63-BD8A-406B-8EC3-DCFE8F296A38}" type="pres">
      <dgm:prSet presAssocID="{7ACDE798-97C6-416E-BFFD-117C9C8BB917}" presName="spaceRect" presStyleCnt="0"/>
      <dgm:spPr/>
    </dgm:pt>
    <dgm:pt modelId="{6651344B-C5EE-42D8-85B8-F06D8B86B443}" type="pres">
      <dgm:prSet presAssocID="{7ACDE798-97C6-416E-BFFD-117C9C8BB917}" presName="parTx" presStyleLbl="revTx" presStyleIdx="1" presStyleCnt="4">
        <dgm:presLayoutVars>
          <dgm:chMax val="0"/>
          <dgm:chPref val="0"/>
        </dgm:presLayoutVars>
      </dgm:prSet>
      <dgm:spPr/>
    </dgm:pt>
    <dgm:pt modelId="{3A519C00-DE47-4AA2-82D6-356583C00955}" type="pres">
      <dgm:prSet presAssocID="{7ACDE798-97C6-416E-BFFD-117C9C8BB917}" presName="desTx" presStyleLbl="revTx" presStyleIdx="2" presStyleCnt="4">
        <dgm:presLayoutVars/>
      </dgm:prSet>
      <dgm:spPr/>
    </dgm:pt>
    <dgm:pt modelId="{9DF8A7C4-0C8C-4868-9533-2BD5CC55251D}" type="pres">
      <dgm:prSet presAssocID="{D3614892-97D4-481F-9E8B-AB2921455589}" presName="sibTrans" presStyleCnt="0"/>
      <dgm:spPr/>
    </dgm:pt>
    <dgm:pt modelId="{8A5D1251-B553-4622-8F6C-D8ECF065CDC6}" type="pres">
      <dgm:prSet presAssocID="{110D354D-9682-4D0F-A5AE-4E50D28A7C32}" presName="compNode" presStyleCnt="0"/>
      <dgm:spPr/>
    </dgm:pt>
    <dgm:pt modelId="{F4622FBE-B1B2-413F-B997-D9D9D2E74561}" type="pres">
      <dgm:prSet presAssocID="{110D354D-9682-4D0F-A5AE-4E50D28A7C32}" presName="bgRect" presStyleLbl="bgShp" presStyleIdx="2" presStyleCnt="3"/>
      <dgm:spPr/>
    </dgm:pt>
    <dgm:pt modelId="{33A9F492-DB16-476F-A842-B386EABD62C6}" type="pres">
      <dgm:prSet presAssocID="{110D354D-9682-4D0F-A5AE-4E50D28A7C3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usiness Growth"/>
        </a:ext>
      </dgm:extLst>
    </dgm:pt>
    <dgm:pt modelId="{194A7AD5-1B47-40B7-A027-6DD97C82BDCC}" type="pres">
      <dgm:prSet presAssocID="{110D354D-9682-4D0F-A5AE-4E50D28A7C32}" presName="spaceRect" presStyleCnt="0"/>
      <dgm:spPr/>
    </dgm:pt>
    <dgm:pt modelId="{76926292-A9BD-4200-B077-DDF03B4626A9}" type="pres">
      <dgm:prSet presAssocID="{110D354D-9682-4D0F-A5AE-4E50D28A7C32}" presName="parTx" presStyleLbl="revTx" presStyleIdx="3" presStyleCnt="4">
        <dgm:presLayoutVars>
          <dgm:chMax val="0"/>
          <dgm:chPref val="0"/>
        </dgm:presLayoutVars>
      </dgm:prSet>
      <dgm:spPr/>
    </dgm:pt>
  </dgm:ptLst>
  <dgm:cxnLst>
    <dgm:cxn modelId="{79C42703-E18F-4E2B-ADE8-FEEA2E199D2A}" type="presOf" srcId="{110D354D-9682-4D0F-A5AE-4E50D28A7C32}" destId="{76926292-A9BD-4200-B077-DDF03B4626A9}" srcOrd="0" destOrd="0" presId="urn:microsoft.com/office/officeart/2018/2/layout/IconVerticalSolidList"/>
    <dgm:cxn modelId="{2164D10A-4592-4B60-965F-E7DA09E989AB}" type="presOf" srcId="{9A02E33C-BDA1-4DB6-9A9F-D997913148EC}" destId="{3A519C00-DE47-4AA2-82D6-356583C00955}" srcOrd="0" destOrd="1" presId="urn:microsoft.com/office/officeart/2018/2/layout/IconVerticalSolidList"/>
    <dgm:cxn modelId="{8C83FB2E-2929-4C73-A7ED-A2EBA61F9567}" type="presOf" srcId="{50B4D938-08FE-43B6-BE1D-C33528F0791A}" destId="{3A519C00-DE47-4AA2-82D6-356583C00955}" srcOrd="0" destOrd="0" presId="urn:microsoft.com/office/officeart/2018/2/layout/IconVerticalSolidList"/>
    <dgm:cxn modelId="{EC423E2F-6D09-44C7-ADB5-51187E2555A2}" srcId="{7ACDE798-97C6-416E-BFFD-117C9C8BB917}" destId="{9A02E33C-BDA1-4DB6-9A9F-D997913148EC}" srcOrd="1" destOrd="0" parTransId="{A280C25D-21B5-4421-B84F-1E958A3EB4C5}" sibTransId="{0829505F-7A67-4AB3-BF18-7E600C56D601}"/>
    <dgm:cxn modelId="{61EB3E30-B4E7-430B-920B-C11E0B41776D}" type="presOf" srcId="{1D3063BE-7986-46F8-A0B2-74E582DC1649}" destId="{6717397A-F08E-4AEF-B8F2-41C8798AADC2}" srcOrd="0" destOrd="0" presId="urn:microsoft.com/office/officeart/2018/2/layout/IconVerticalSolidList"/>
    <dgm:cxn modelId="{41027D68-9A28-4DE3-97B4-FECC4ACB3060}" type="presOf" srcId="{9B3A28AF-14A4-4170-8E00-646FE8EF1568}" destId="{C0B41885-958D-4D73-8E13-D39D23117BAA}" srcOrd="0" destOrd="0" presId="urn:microsoft.com/office/officeart/2018/2/layout/IconVerticalSolidList"/>
    <dgm:cxn modelId="{598C507F-9CDA-43B2-B705-12B5B17E841A}" srcId="{9B3A28AF-14A4-4170-8E00-646FE8EF1568}" destId="{7ACDE798-97C6-416E-BFFD-117C9C8BB917}" srcOrd="1" destOrd="0" parTransId="{7DABE7B1-9649-43B6-8A14-E75698BD993D}" sibTransId="{D3614892-97D4-481F-9E8B-AB2921455589}"/>
    <dgm:cxn modelId="{C6B53B87-0931-4BA8-B00D-FFFC609AEEE2}" type="presOf" srcId="{7ACDE798-97C6-416E-BFFD-117C9C8BB917}" destId="{6651344B-C5EE-42D8-85B8-F06D8B86B443}" srcOrd="0" destOrd="0" presId="urn:microsoft.com/office/officeart/2018/2/layout/IconVerticalSolidList"/>
    <dgm:cxn modelId="{3D3CC3C2-7D0D-481A-9158-A4CB84F45D1D}" srcId="{7ACDE798-97C6-416E-BFFD-117C9C8BB917}" destId="{50B4D938-08FE-43B6-BE1D-C33528F0791A}" srcOrd="0" destOrd="0" parTransId="{B1C1FA56-B265-4BD4-B7FF-E01BC3DFC8E7}" sibTransId="{73F6B10D-7294-4B49-9869-BF9DEA5AED4E}"/>
    <dgm:cxn modelId="{7B133CF2-0F53-4E4E-A95F-310673EDCB73}" srcId="{9B3A28AF-14A4-4170-8E00-646FE8EF1568}" destId="{110D354D-9682-4D0F-A5AE-4E50D28A7C32}" srcOrd="2" destOrd="0" parTransId="{B5521194-210A-481D-8B99-A678D0E04EF3}" sibTransId="{B0C0E336-1CC7-4732-B141-40DD9A7C106E}"/>
    <dgm:cxn modelId="{C7F10EF8-9BCA-4880-ADC2-FA84B63985DF}" srcId="{9B3A28AF-14A4-4170-8E00-646FE8EF1568}" destId="{1D3063BE-7986-46F8-A0B2-74E582DC1649}" srcOrd="0" destOrd="0" parTransId="{2EAA20F6-0D68-4B76-B347-BE487279FB56}" sibTransId="{ADEE47A7-4E89-4FFC-AA5C-97D552400BD2}"/>
    <dgm:cxn modelId="{7D746BF2-16A0-4659-8875-F082EDDBE382}" type="presParOf" srcId="{C0B41885-958D-4D73-8E13-D39D23117BAA}" destId="{DD0ADD0D-128D-47CA-9FC3-8DAB315827D5}" srcOrd="0" destOrd="0" presId="urn:microsoft.com/office/officeart/2018/2/layout/IconVerticalSolidList"/>
    <dgm:cxn modelId="{E968C49E-4E5D-473C-AF61-7D70FE7F2A18}" type="presParOf" srcId="{DD0ADD0D-128D-47CA-9FC3-8DAB315827D5}" destId="{514B3A86-E0AD-4C44-BB7B-B2F7E1160C7B}" srcOrd="0" destOrd="0" presId="urn:microsoft.com/office/officeart/2018/2/layout/IconVerticalSolidList"/>
    <dgm:cxn modelId="{CF70E4E2-FE82-429B-8F8D-5201A8C3E06D}" type="presParOf" srcId="{DD0ADD0D-128D-47CA-9FC3-8DAB315827D5}" destId="{3C739075-AB23-4FFB-B518-9B06D90480E8}" srcOrd="1" destOrd="0" presId="urn:microsoft.com/office/officeart/2018/2/layout/IconVerticalSolidList"/>
    <dgm:cxn modelId="{A99DDAC0-C45C-46A2-804C-F8481940D06D}" type="presParOf" srcId="{DD0ADD0D-128D-47CA-9FC3-8DAB315827D5}" destId="{1219C9F6-65CC-4284-80E2-052980E23611}" srcOrd="2" destOrd="0" presId="urn:microsoft.com/office/officeart/2018/2/layout/IconVerticalSolidList"/>
    <dgm:cxn modelId="{EBC5B45B-30D8-4237-ADD3-986F80CE0322}" type="presParOf" srcId="{DD0ADD0D-128D-47CA-9FC3-8DAB315827D5}" destId="{6717397A-F08E-4AEF-B8F2-41C8798AADC2}" srcOrd="3" destOrd="0" presId="urn:microsoft.com/office/officeart/2018/2/layout/IconVerticalSolidList"/>
    <dgm:cxn modelId="{5BCFC8B1-CC73-449E-8308-1B14392B9B3B}" type="presParOf" srcId="{C0B41885-958D-4D73-8E13-D39D23117BAA}" destId="{22AC1150-8D21-4FB2-87FB-EAC40FB8D775}" srcOrd="1" destOrd="0" presId="urn:microsoft.com/office/officeart/2018/2/layout/IconVerticalSolidList"/>
    <dgm:cxn modelId="{9FD11269-D15B-42D3-8668-E7634AC9FDA8}" type="presParOf" srcId="{C0B41885-958D-4D73-8E13-D39D23117BAA}" destId="{A2300D02-D8EC-4A42-B486-0C19248DFD75}" srcOrd="2" destOrd="0" presId="urn:microsoft.com/office/officeart/2018/2/layout/IconVerticalSolidList"/>
    <dgm:cxn modelId="{A4218111-5DD5-4A90-9FAC-99047503D515}" type="presParOf" srcId="{A2300D02-D8EC-4A42-B486-0C19248DFD75}" destId="{5D921D40-5757-4F1A-8BCA-306B3B760877}" srcOrd="0" destOrd="0" presId="urn:microsoft.com/office/officeart/2018/2/layout/IconVerticalSolidList"/>
    <dgm:cxn modelId="{6DC56BBB-A789-4170-81E9-1F3953604E23}" type="presParOf" srcId="{A2300D02-D8EC-4A42-B486-0C19248DFD75}" destId="{4083FAF0-84AE-4224-B2AC-F9A64971EC3F}" srcOrd="1" destOrd="0" presId="urn:microsoft.com/office/officeart/2018/2/layout/IconVerticalSolidList"/>
    <dgm:cxn modelId="{7A60E5E3-0495-45DD-8EAA-04FCD92E1619}" type="presParOf" srcId="{A2300D02-D8EC-4A42-B486-0C19248DFD75}" destId="{D9292A63-BD8A-406B-8EC3-DCFE8F296A38}" srcOrd="2" destOrd="0" presId="urn:microsoft.com/office/officeart/2018/2/layout/IconVerticalSolidList"/>
    <dgm:cxn modelId="{04CF275F-6410-462C-9EEC-4AC010EE7FCE}" type="presParOf" srcId="{A2300D02-D8EC-4A42-B486-0C19248DFD75}" destId="{6651344B-C5EE-42D8-85B8-F06D8B86B443}" srcOrd="3" destOrd="0" presId="urn:microsoft.com/office/officeart/2018/2/layout/IconVerticalSolidList"/>
    <dgm:cxn modelId="{3E94E9B6-68E6-4DED-975A-7E884CA1A51C}" type="presParOf" srcId="{A2300D02-D8EC-4A42-B486-0C19248DFD75}" destId="{3A519C00-DE47-4AA2-82D6-356583C00955}" srcOrd="4" destOrd="0" presId="urn:microsoft.com/office/officeart/2018/2/layout/IconVerticalSolidList"/>
    <dgm:cxn modelId="{B4CAAD02-E1D3-4BCC-8FCB-6C0F1C8757A9}" type="presParOf" srcId="{C0B41885-958D-4D73-8E13-D39D23117BAA}" destId="{9DF8A7C4-0C8C-4868-9533-2BD5CC55251D}" srcOrd="3" destOrd="0" presId="urn:microsoft.com/office/officeart/2018/2/layout/IconVerticalSolidList"/>
    <dgm:cxn modelId="{C6E28A09-2E50-4408-8DCB-AD90506A0118}" type="presParOf" srcId="{C0B41885-958D-4D73-8E13-D39D23117BAA}" destId="{8A5D1251-B553-4622-8F6C-D8ECF065CDC6}" srcOrd="4" destOrd="0" presId="urn:microsoft.com/office/officeart/2018/2/layout/IconVerticalSolidList"/>
    <dgm:cxn modelId="{A3A950B3-ABCF-4B35-97A5-1FA02063313F}" type="presParOf" srcId="{8A5D1251-B553-4622-8F6C-D8ECF065CDC6}" destId="{F4622FBE-B1B2-413F-B997-D9D9D2E74561}" srcOrd="0" destOrd="0" presId="urn:microsoft.com/office/officeart/2018/2/layout/IconVerticalSolidList"/>
    <dgm:cxn modelId="{375C1CD9-35D1-4FE1-9497-49D7BAA2A108}" type="presParOf" srcId="{8A5D1251-B553-4622-8F6C-D8ECF065CDC6}" destId="{33A9F492-DB16-476F-A842-B386EABD62C6}" srcOrd="1" destOrd="0" presId="urn:microsoft.com/office/officeart/2018/2/layout/IconVerticalSolidList"/>
    <dgm:cxn modelId="{353DD9F0-2174-4EF2-B99F-1ED04BB7F6CF}" type="presParOf" srcId="{8A5D1251-B553-4622-8F6C-D8ECF065CDC6}" destId="{194A7AD5-1B47-40B7-A027-6DD97C82BDCC}" srcOrd="2" destOrd="0" presId="urn:microsoft.com/office/officeart/2018/2/layout/IconVerticalSolidList"/>
    <dgm:cxn modelId="{9D96ACE4-857C-4C76-B8F4-CB736A3BD80A}" type="presParOf" srcId="{8A5D1251-B553-4622-8F6C-D8ECF065CDC6}" destId="{76926292-A9BD-4200-B077-DDF03B4626A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419F98-9993-48A5-B5F6-F05F3606C6D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A313DC-F51E-45C9-8472-C00872884E36}">
      <dgm:prSet/>
      <dgm:spPr/>
      <dgm:t>
        <a:bodyPr/>
        <a:lstStyle/>
        <a:p>
          <a:r>
            <a:rPr lang="en-US"/>
            <a:t>Goal: Elicit the patient’s emotions and address them.</a:t>
          </a:r>
        </a:p>
      </dgm:t>
    </dgm:pt>
    <dgm:pt modelId="{C5C1CBC8-D3D7-4FAD-A40F-9EB7E8C38232}" type="parTrans" cxnId="{A80ECE9D-EF43-4D9F-B8F7-CE0266F3EA90}">
      <dgm:prSet/>
      <dgm:spPr/>
      <dgm:t>
        <a:bodyPr/>
        <a:lstStyle/>
        <a:p>
          <a:endParaRPr lang="en-US"/>
        </a:p>
      </dgm:t>
    </dgm:pt>
    <dgm:pt modelId="{5EE718DA-B947-4C85-A29D-409E6F6DD311}" type="sibTrans" cxnId="{A80ECE9D-EF43-4D9F-B8F7-CE0266F3EA90}">
      <dgm:prSet/>
      <dgm:spPr/>
      <dgm:t>
        <a:bodyPr/>
        <a:lstStyle/>
        <a:p>
          <a:endParaRPr lang="en-US"/>
        </a:p>
      </dgm:t>
    </dgm:pt>
    <dgm:pt modelId="{533BBC71-1898-4D1F-9927-283CA1BE4E83}">
      <dgm:prSet/>
      <dgm:spPr/>
      <dgm:t>
        <a:bodyPr/>
        <a:lstStyle/>
        <a:p>
          <a:r>
            <a:rPr lang="en-US" b="1"/>
            <a:t>N</a:t>
          </a:r>
          <a:r>
            <a:rPr lang="en-US"/>
            <a:t>aming: recognition of emotion</a:t>
          </a:r>
        </a:p>
      </dgm:t>
    </dgm:pt>
    <dgm:pt modelId="{C1B23F77-C407-486B-B30A-8BE3110478C2}" type="parTrans" cxnId="{7328B6FC-D40B-4386-AE69-CBB9283BE347}">
      <dgm:prSet/>
      <dgm:spPr/>
      <dgm:t>
        <a:bodyPr/>
        <a:lstStyle/>
        <a:p>
          <a:endParaRPr lang="en-US"/>
        </a:p>
      </dgm:t>
    </dgm:pt>
    <dgm:pt modelId="{48E2BC7A-486C-40B4-8A91-2243462DBF4C}" type="sibTrans" cxnId="{7328B6FC-D40B-4386-AE69-CBB9283BE347}">
      <dgm:prSet/>
      <dgm:spPr/>
      <dgm:t>
        <a:bodyPr/>
        <a:lstStyle/>
        <a:p>
          <a:endParaRPr lang="en-US"/>
        </a:p>
      </dgm:t>
    </dgm:pt>
    <dgm:pt modelId="{D3A90125-57C9-4F4E-A390-5CA4574CFC87}">
      <dgm:prSet/>
      <dgm:spPr/>
      <dgm:t>
        <a:bodyPr/>
        <a:lstStyle/>
        <a:p>
          <a:r>
            <a:rPr lang="en-US"/>
            <a:t>“You are angry.” or “That was sad for you.”</a:t>
          </a:r>
        </a:p>
      </dgm:t>
    </dgm:pt>
    <dgm:pt modelId="{E1E53FE0-99D8-4D85-AFBD-9B00D188A87F}" type="parTrans" cxnId="{464361D7-C251-49B0-8129-BAFA70C29B01}">
      <dgm:prSet/>
      <dgm:spPr/>
      <dgm:t>
        <a:bodyPr/>
        <a:lstStyle/>
        <a:p>
          <a:endParaRPr lang="en-US"/>
        </a:p>
      </dgm:t>
    </dgm:pt>
    <dgm:pt modelId="{1706E284-A142-4D39-91F4-9A04C752593E}" type="sibTrans" cxnId="{464361D7-C251-49B0-8129-BAFA70C29B01}">
      <dgm:prSet/>
      <dgm:spPr/>
      <dgm:t>
        <a:bodyPr/>
        <a:lstStyle/>
        <a:p>
          <a:endParaRPr lang="en-US"/>
        </a:p>
      </dgm:t>
    </dgm:pt>
    <dgm:pt modelId="{44AB1141-9E46-4D4A-97BE-1C2CD828222F}">
      <dgm:prSet/>
      <dgm:spPr/>
      <dgm:t>
        <a:bodyPr/>
        <a:lstStyle/>
        <a:p>
          <a:r>
            <a:rPr lang="en-US" b="1"/>
            <a:t>U</a:t>
          </a:r>
          <a:r>
            <a:rPr lang="en-US"/>
            <a:t>nderstanding: acceptance and validation of emotion</a:t>
          </a:r>
        </a:p>
      </dgm:t>
    </dgm:pt>
    <dgm:pt modelId="{1F1BC403-EEE3-4722-A6CB-05750A69C5DE}" type="parTrans" cxnId="{465CF957-A80F-4645-9192-18A2B0D657F2}">
      <dgm:prSet/>
      <dgm:spPr/>
      <dgm:t>
        <a:bodyPr/>
        <a:lstStyle/>
        <a:p>
          <a:endParaRPr lang="en-US"/>
        </a:p>
      </dgm:t>
    </dgm:pt>
    <dgm:pt modelId="{BD1F9408-AFB9-45D0-9586-8BD3C9EB1B94}" type="sibTrans" cxnId="{465CF957-A80F-4645-9192-18A2B0D657F2}">
      <dgm:prSet/>
      <dgm:spPr/>
      <dgm:t>
        <a:bodyPr/>
        <a:lstStyle/>
        <a:p>
          <a:endParaRPr lang="en-US"/>
        </a:p>
      </dgm:t>
    </dgm:pt>
    <dgm:pt modelId="{45B51803-BFD2-4B53-93E3-DD282EB92A9E}">
      <dgm:prSet/>
      <dgm:spPr/>
      <dgm:t>
        <a:bodyPr/>
        <a:lstStyle/>
        <a:p>
          <a:r>
            <a:rPr lang="en-US" dirty="0"/>
            <a:t>“I can only imagine that must have been frustrating for you.”</a:t>
          </a:r>
        </a:p>
      </dgm:t>
    </dgm:pt>
    <dgm:pt modelId="{8498CD0D-B959-400B-8C1A-E80714D97AA9}" type="parTrans" cxnId="{803ACA0A-AEF5-450B-A954-7730FCD51041}">
      <dgm:prSet/>
      <dgm:spPr/>
      <dgm:t>
        <a:bodyPr/>
        <a:lstStyle/>
        <a:p>
          <a:endParaRPr lang="en-US"/>
        </a:p>
      </dgm:t>
    </dgm:pt>
    <dgm:pt modelId="{F2AD0DC4-BDA9-4DC3-A6F0-4A5A99596412}" type="sibTrans" cxnId="{803ACA0A-AEF5-450B-A954-7730FCD51041}">
      <dgm:prSet/>
      <dgm:spPr/>
      <dgm:t>
        <a:bodyPr/>
        <a:lstStyle/>
        <a:p>
          <a:endParaRPr lang="en-US"/>
        </a:p>
      </dgm:t>
    </dgm:pt>
    <dgm:pt modelId="{FEFCB047-4E5D-4008-8B68-2F75ECF12A37}">
      <dgm:prSet/>
      <dgm:spPr/>
      <dgm:t>
        <a:bodyPr/>
        <a:lstStyle/>
        <a:p>
          <a:r>
            <a:rPr lang="en-US" b="1"/>
            <a:t>R</a:t>
          </a:r>
          <a:r>
            <a:rPr lang="en-US"/>
            <a:t>especting: respect their experience, praise their efforts</a:t>
          </a:r>
        </a:p>
      </dgm:t>
    </dgm:pt>
    <dgm:pt modelId="{213359EB-D772-4325-8EBC-C1EB9E82FBBD}" type="parTrans" cxnId="{768B0605-0E3C-4F77-A0CB-886BF963D9ED}">
      <dgm:prSet/>
      <dgm:spPr/>
      <dgm:t>
        <a:bodyPr/>
        <a:lstStyle/>
        <a:p>
          <a:endParaRPr lang="en-US"/>
        </a:p>
      </dgm:t>
    </dgm:pt>
    <dgm:pt modelId="{70F5107C-1BBE-4361-905A-095E9F8D34AD}" type="sibTrans" cxnId="{768B0605-0E3C-4F77-A0CB-886BF963D9ED}">
      <dgm:prSet/>
      <dgm:spPr/>
      <dgm:t>
        <a:bodyPr/>
        <a:lstStyle/>
        <a:p>
          <a:endParaRPr lang="en-US"/>
        </a:p>
      </dgm:t>
    </dgm:pt>
    <dgm:pt modelId="{11F3CB7E-0E65-4A0A-B765-1FB534F8DC7E}">
      <dgm:prSet/>
      <dgm:spPr/>
      <dgm:t>
        <a:bodyPr/>
        <a:lstStyle/>
        <a:p>
          <a:r>
            <a:rPr lang="en-US" dirty="0"/>
            <a:t>“You’ve been juggling a lot.” or “You did a great job recognizing that he was getting more sick and bringing him to be evaluated.”</a:t>
          </a:r>
        </a:p>
      </dgm:t>
    </dgm:pt>
    <dgm:pt modelId="{825C7870-0BEF-42CD-B0A9-E914A42F0D27}" type="parTrans" cxnId="{987305E9-446B-4EC6-A3DE-CAFD1A24261C}">
      <dgm:prSet/>
      <dgm:spPr/>
      <dgm:t>
        <a:bodyPr/>
        <a:lstStyle/>
        <a:p>
          <a:endParaRPr lang="en-US"/>
        </a:p>
      </dgm:t>
    </dgm:pt>
    <dgm:pt modelId="{F1144FD0-19E8-4915-B4C8-1CA3E46CD5E4}" type="sibTrans" cxnId="{987305E9-446B-4EC6-A3DE-CAFD1A24261C}">
      <dgm:prSet/>
      <dgm:spPr/>
      <dgm:t>
        <a:bodyPr/>
        <a:lstStyle/>
        <a:p>
          <a:endParaRPr lang="en-US"/>
        </a:p>
      </dgm:t>
    </dgm:pt>
    <dgm:pt modelId="{59986DB1-C3C2-466C-9E65-26001A5F338C}">
      <dgm:prSet/>
      <dgm:spPr/>
      <dgm:t>
        <a:bodyPr/>
        <a:lstStyle/>
        <a:p>
          <a:r>
            <a:rPr lang="en-US" b="1"/>
            <a:t>S</a:t>
          </a:r>
          <a:r>
            <a:rPr lang="en-US"/>
            <a:t>upporting: express support, create partnership</a:t>
          </a:r>
        </a:p>
      </dgm:t>
    </dgm:pt>
    <dgm:pt modelId="{2FF66F77-72CD-4F2A-A7B3-1AA138083128}" type="parTrans" cxnId="{E6882B7B-C1A8-4484-AB34-C18CE6F5A5B6}">
      <dgm:prSet/>
      <dgm:spPr/>
      <dgm:t>
        <a:bodyPr/>
        <a:lstStyle/>
        <a:p>
          <a:endParaRPr lang="en-US"/>
        </a:p>
      </dgm:t>
    </dgm:pt>
    <dgm:pt modelId="{DDB93CFF-C2D6-4493-9B98-07962C4008C5}" type="sibTrans" cxnId="{E6882B7B-C1A8-4484-AB34-C18CE6F5A5B6}">
      <dgm:prSet/>
      <dgm:spPr/>
      <dgm:t>
        <a:bodyPr/>
        <a:lstStyle/>
        <a:p>
          <a:endParaRPr lang="en-US"/>
        </a:p>
      </dgm:t>
    </dgm:pt>
    <dgm:pt modelId="{BB175D1B-6C6F-48B9-8992-38E4A0E2C2F3}">
      <dgm:prSet/>
      <dgm:spPr/>
      <dgm:t>
        <a:bodyPr/>
        <a:lstStyle/>
        <a:p>
          <a:r>
            <a:rPr lang="en-US"/>
            <a:t>“Let’s work together to come up with a better way to address this.”</a:t>
          </a:r>
        </a:p>
      </dgm:t>
    </dgm:pt>
    <dgm:pt modelId="{E3F72706-7B1B-4E59-BE2A-93C28493A29D}" type="parTrans" cxnId="{44A59255-B99B-4CF1-838F-2EF0E26F3F29}">
      <dgm:prSet/>
      <dgm:spPr/>
      <dgm:t>
        <a:bodyPr/>
        <a:lstStyle/>
        <a:p>
          <a:endParaRPr lang="en-US"/>
        </a:p>
      </dgm:t>
    </dgm:pt>
    <dgm:pt modelId="{30722F25-8608-4660-91B6-70B330B39D0C}" type="sibTrans" cxnId="{44A59255-B99B-4CF1-838F-2EF0E26F3F29}">
      <dgm:prSet/>
      <dgm:spPr/>
      <dgm:t>
        <a:bodyPr/>
        <a:lstStyle/>
        <a:p>
          <a:endParaRPr lang="en-US"/>
        </a:p>
      </dgm:t>
    </dgm:pt>
    <dgm:pt modelId="{8EB11A2E-B255-4435-8CC2-43D5EA388115}" type="pres">
      <dgm:prSet presAssocID="{BE419F98-9993-48A5-B5F6-F05F3606C6DC}" presName="root" presStyleCnt="0">
        <dgm:presLayoutVars>
          <dgm:dir/>
          <dgm:resizeHandles val="exact"/>
        </dgm:presLayoutVars>
      </dgm:prSet>
      <dgm:spPr/>
    </dgm:pt>
    <dgm:pt modelId="{FBE91407-9D4C-40C8-B114-7311EBB6E0FB}" type="pres">
      <dgm:prSet presAssocID="{15A313DC-F51E-45C9-8472-C00872884E36}" presName="compNode" presStyleCnt="0"/>
      <dgm:spPr/>
    </dgm:pt>
    <dgm:pt modelId="{0578C5C4-BEC4-4383-BE28-B40DD07C0E4B}" type="pres">
      <dgm:prSet presAssocID="{15A313DC-F51E-45C9-8472-C00872884E36}" presName="bgRect" presStyleLbl="bgShp" presStyleIdx="0" presStyleCnt="5"/>
      <dgm:spPr/>
    </dgm:pt>
    <dgm:pt modelId="{D0C45FD7-7DC2-4BA5-82C8-475F7372FF8F}" type="pres">
      <dgm:prSet presAssocID="{15A313DC-F51E-45C9-8472-C00872884E3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tialArts"/>
        </a:ext>
      </dgm:extLst>
    </dgm:pt>
    <dgm:pt modelId="{81AAFA78-22E9-4EE4-90F6-B05157D70ABF}" type="pres">
      <dgm:prSet presAssocID="{15A313DC-F51E-45C9-8472-C00872884E36}" presName="spaceRect" presStyleCnt="0"/>
      <dgm:spPr/>
    </dgm:pt>
    <dgm:pt modelId="{A14EC191-2058-40C4-9E08-207762E1DB53}" type="pres">
      <dgm:prSet presAssocID="{15A313DC-F51E-45C9-8472-C00872884E36}" presName="parTx" presStyleLbl="revTx" presStyleIdx="0" presStyleCnt="9">
        <dgm:presLayoutVars>
          <dgm:chMax val="0"/>
          <dgm:chPref val="0"/>
        </dgm:presLayoutVars>
      </dgm:prSet>
      <dgm:spPr/>
    </dgm:pt>
    <dgm:pt modelId="{EA0AEB3D-B921-48D7-8DF6-20DF5D3CA4D3}" type="pres">
      <dgm:prSet presAssocID="{5EE718DA-B947-4C85-A29D-409E6F6DD311}" presName="sibTrans" presStyleCnt="0"/>
      <dgm:spPr/>
    </dgm:pt>
    <dgm:pt modelId="{F47E78A3-4218-4562-A476-CE5C06E9DEC0}" type="pres">
      <dgm:prSet presAssocID="{533BBC71-1898-4D1F-9927-283CA1BE4E83}" presName="compNode" presStyleCnt="0"/>
      <dgm:spPr/>
    </dgm:pt>
    <dgm:pt modelId="{3AA49EF1-45D5-405E-95A0-092B14236FEE}" type="pres">
      <dgm:prSet presAssocID="{533BBC71-1898-4D1F-9927-283CA1BE4E83}" presName="bgRect" presStyleLbl="bgShp" presStyleIdx="1" presStyleCnt="5"/>
      <dgm:spPr/>
    </dgm:pt>
    <dgm:pt modelId="{6E2BB1B2-B2AD-486B-AF1C-193134FD6B19}" type="pres">
      <dgm:prSet presAssocID="{533BBC71-1898-4D1F-9927-283CA1BE4E8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ngry Face with No Fill"/>
        </a:ext>
      </dgm:extLst>
    </dgm:pt>
    <dgm:pt modelId="{B91682C9-FC39-4360-A2CA-94C0A96B39C0}" type="pres">
      <dgm:prSet presAssocID="{533BBC71-1898-4D1F-9927-283CA1BE4E83}" presName="spaceRect" presStyleCnt="0"/>
      <dgm:spPr/>
    </dgm:pt>
    <dgm:pt modelId="{09C34D91-8215-47A7-97CE-DA206D7EFF27}" type="pres">
      <dgm:prSet presAssocID="{533BBC71-1898-4D1F-9927-283CA1BE4E83}" presName="parTx" presStyleLbl="revTx" presStyleIdx="1" presStyleCnt="9">
        <dgm:presLayoutVars>
          <dgm:chMax val="0"/>
          <dgm:chPref val="0"/>
        </dgm:presLayoutVars>
      </dgm:prSet>
      <dgm:spPr/>
    </dgm:pt>
    <dgm:pt modelId="{49DA7C0A-7FB5-4753-B4C8-83A9AE19FA05}" type="pres">
      <dgm:prSet presAssocID="{533BBC71-1898-4D1F-9927-283CA1BE4E83}" presName="desTx" presStyleLbl="revTx" presStyleIdx="2" presStyleCnt="9">
        <dgm:presLayoutVars/>
      </dgm:prSet>
      <dgm:spPr/>
    </dgm:pt>
    <dgm:pt modelId="{D4621431-E807-425B-9E0C-14500CBD6DFE}" type="pres">
      <dgm:prSet presAssocID="{48E2BC7A-486C-40B4-8A91-2243462DBF4C}" presName="sibTrans" presStyleCnt="0"/>
      <dgm:spPr/>
    </dgm:pt>
    <dgm:pt modelId="{6097ED80-B3D3-4EC9-BF2E-B5930918427C}" type="pres">
      <dgm:prSet presAssocID="{44AB1141-9E46-4D4A-97BE-1C2CD828222F}" presName="compNode" presStyleCnt="0"/>
      <dgm:spPr/>
    </dgm:pt>
    <dgm:pt modelId="{B29D38AD-701A-4A8D-BCF5-5D4A447349A2}" type="pres">
      <dgm:prSet presAssocID="{44AB1141-9E46-4D4A-97BE-1C2CD828222F}" presName="bgRect" presStyleLbl="bgShp" presStyleIdx="2" presStyleCnt="5"/>
      <dgm:spPr/>
    </dgm:pt>
    <dgm:pt modelId="{A06E6FA5-00BF-4202-816B-68757DDFF44C}" type="pres">
      <dgm:prSet presAssocID="{44AB1141-9E46-4D4A-97BE-1C2CD828222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unny Face Outline"/>
        </a:ext>
      </dgm:extLst>
    </dgm:pt>
    <dgm:pt modelId="{20AA4E41-F714-48D6-884C-4B5F063F922F}" type="pres">
      <dgm:prSet presAssocID="{44AB1141-9E46-4D4A-97BE-1C2CD828222F}" presName="spaceRect" presStyleCnt="0"/>
      <dgm:spPr/>
    </dgm:pt>
    <dgm:pt modelId="{A77149E6-3C72-485C-84AC-D0A1C7BEB421}" type="pres">
      <dgm:prSet presAssocID="{44AB1141-9E46-4D4A-97BE-1C2CD828222F}" presName="parTx" presStyleLbl="revTx" presStyleIdx="3" presStyleCnt="9">
        <dgm:presLayoutVars>
          <dgm:chMax val="0"/>
          <dgm:chPref val="0"/>
        </dgm:presLayoutVars>
      </dgm:prSet>
      <dgm:spPr/>
    </dgm:pt>
    <dgm:pt modelId="{9E93639E-70CB-475A-8CB3-56E791C094F6}" type="pres">
      <dgm:prSet presAssocID="{44AB1141-9E46-4D4A-97BE-1C2CD828222F}" presName="desTx" presStyleLbl="revTx" presStyleIdx="4" presStyleCnt="9">
        <dgm:presLayoutVars/>
      </dgm:prSet>
      <dgm:spPr/>
    </dgm:pt>
    <dgm:pt modelId="{CE501C04-6711-43F5-BF5F-360D944ECF09}" type="pres">
      <dgm:prSet presAssocID="{BD1F9408-AFB9-45D0-9586-8BD3C9EB1B94}" presName="sibTrans" presStyleCnt="0"/>
      <dgm:spPr/>
    </dgm:pt>
    <dgm:pt modelId="{AC452E25-F9FF-4627-8E39-1E7E5EBC98A2}" type="pres">
      <dgm:prSet presAssocID="{FEFCB047-4E5D-4008-8B68-2F75ECF12A37}" presName="compNode" presStyleCnt="0"/>
      <dgm:spPr/>
    </dgm:pt>
    <dgm:pt modelId="{0B90D59E-7CBE-45A9-A5AC-5D8D8765CA15}" type="pres">
      <dgm:prSet presAssocID="{FEFCB047-4E5D-4008-8B68-2F75ECF12A37}" presName="bgRect" presStyleLbl="bgShp" presStyleIdx="3" presStyleCnt="5"/>
      <dgm:spPr/>
    </dgm:pt>
    <dgm:pt modelId="{60EEB552-8E1F-408C-9098-76696FB28546}" type="pres">
      <dgm:prSet presAssocID="{FEFCB047-4E5D-4008-8B68-2F75ECF12A3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kateboard"/>
        </a:ext>
      </dgm:extLst>
    </dgm:pt>
    <dgm:pt modelId="{2D7427BF-3E16-43E5-9282-4528F20B1BBD}" type="pres">
      <dgm:prSet presAssocID="{FEFCB047-4E5D-4008-8B68-2F75ECF12A37}" presName="spaceRect" presStyleCnt="0"/>
      <dgm:spPr/>
    </dgm:pt>
    <dgm:pt modelId="{CB5F32DD-7230-4211-A8C3-18D3EDC1B02D}" type="pres">
      <dgm:prSet presAssocID="{FEFCB047-4E5D-4008-8B68-2F75ECF12A37}" presName="parTx" presStyleLbl="revTx" presStyleIdx="5" presStyleCnt="9">
        <dgm:presLayoutVars>
          <dgm:chMax val="0"/>
          <dgm:chPref val="0"/>
        </dgm:presLayoutVars>
      </dgm:prSet>
      <dgm:spPr/>
    </dgm:pt>
    <dgm:pt modelId="{17C12D96-9B08-40A0-9973-AA526804BC60}" type="pres">
      <dgm:prSet presAssocID="{FEFCB047-4E5D-4008-8B68-2F75ECF12A37}" presName="desTx" presStyleLbl="revTx" presStyleIdx="6" presStyleCnt="9">
        <dgm:presLayoutVars/>
      </dgm:prSet>
      <dgm:spPr/>
    </dgm:pt>
    <dgm:pt modelId="{7000B174-E492-4058-B3B5-0CEC8C198265}" type="pres">
      <dgm:prSet presAssocID="{70F5107C-1BBE-4361-905A-095E9F8D34AD}" presName="sibTrans" presStyleCnt="0"/>
      <dgm:spPr/>
    </dgm:pt>
    <dgm:pt modelId="{F14D5949-D00D-4DB3-95F9-CD32B3AF5316}" type="pres">
      <dgm:prSet presAssocID="{59986DB1-C3C2-466C-9E65-26001A5F338C}" presName="compNode" presStyleCnt="0"/>
      <dgm:spPr/>
    </dgm:pt>
    <dgm:pt modelId="{F539647C-C6F2-4B49-99C2-B5D8A698F80B}" type="pres">
      <dgm:prSet presAssocID="{59986DB1-C3C2-466C-9E65-26001A5F338C}" presName="bgRect" presStyleLbl="bgShp" presStyleIdx="4" presStyleCnt="5"/>
      <dgm:spPr/>
    </dgm:pt>
    <dgm:pt modelId="{7ECFC75F-CA82-4F64-9511-087B0A61AEFB}" type="pres">
      <dgm:prSet presAssocID="{59986DB1-C3C2-466C-9E65-26001A5F338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andshake"/>
        </a:ext>
      </dgm:extLst>
    </dgm:pt>
    <dgm:pt modelId="{46F5D65E-E4C6-4E00-8CEF-FDC0E63C310C}" type="pres">
      <dgm:prSet presAssocID="{59986DB1-C3C2-466C-9E65-26001A5F338C}" presName="spaceRect" presStyleCnt="0"/>
      <dgm:spPr/>
    </dgm:pt>
    <dgm:pt modelId="{82FF00BB-F8E3-410B-B015-554AB3A2A456}" type="pres">
      <dgm:prSet presAssocID="{59986DB1-C3C2-466C-9E65-26001A5F338C}" presName="parTx" presStyleLbl="revTx" presStyleIdx="7" presStyleCnt="9">
        <dgm:presLayoutVars>
          <dgm:chMax val="0"/>
          <dgm:chPref val="0"/>
        </dgm:presLayoutVars>
      </dgm:prSet>
      <dgm:spPr/>
    </dgm:pt>
    <dgm:pt modelId="{DF65846D-935B-43CB-9B17-8CA3D60772D7}" type="pres">
      <dgm:prSet presAssocID="{59986DB1-C3C2-466C-9E65-26001A5F338C}" presName="desTx" presStyleLbl="revTx" presStyleIdx="8" presStyleCnt="9">
        <dgm:presLayoutVars/>
      </dgm:prSet>
      <dgm:spPr/>
    </dgm:pt>
  </dgm:ptLst>
  <dgm:cxnLst>
    <dgm:cxn modelId="{768B0605-0E3C-4F77-A0CB-886BF963D9ED}" srcId="{BE419F98-9993-48A5-B5F6-F05F3606C6DC}" destId="{FEFCB047-4E5D-4008-8B68-2F75ECF12A37}" srcOrd="3" destOrd="0" parTransId="{213359EB-D772-4325-8EBC-C1EB9E82FBBD}" sibTransId="{70F5107C-1BBE-4361-905A-095E9F8D34AD}"/>
    <dgm:cxn modelId="{803ACA0A-AEF5-450B-A954-7730FCD51041}" srcId="{44AB1141-9E46-4D4A-97BE-1C2CD828222F}" destId="{45B51803-BFD2-4B53-93E3-DD282EB92A9E}" srcOrd="0" destOrd="0" parTransId="{8498CD0D-B959-400B-8C1A-E80714D97AA9}" sibTransId="{F2AD0DC4-BDA9-4DC3-A6F0-4A5A99596412}"/>
    <dgm:cxn modelId="{5D311512-EFF2-4B05-BA39-68F7B6AFC0F9}" type="presOf" srcId="{45B51803-BFD2-4B53-93E3-DD282EB92A9E}" destId="{9E93639E-70CB-475A-8CB3-56E791C094F6}" srcOrd="0" destOrd="0" presId="urn:microsoft.com/office/officeart/2018/2/layout/IconVerticalSolidList"/>
    <dgm:cxn modelId="{44A59255-B99B-4CF1-838F-2EF0E26F3F29}" srcId="{59986DB1-C3C2-466C-9E65-26001A5F338C}" destId="{BB175D1B-6C6F-48B9-8992-38E4A0E2C2F3}" srcOrd="0" destOrd="0" parTransId="{E3F72706-7B1B-4E59-BE2A-93C28493A29D}" sibTransId="{30722F25-8608-4660-91B6-70B330B39D0C}"/>
    <dgm:cxn modelId="{26959957-D762-4BAE-BBA0-ED87B9617A72}" type="presOf" srcId="{59986DB1-C3C2-466C-9E65-26001A5F338C}" destId="{82FF00BB-F8E3-410B-B015-554AB3A2A456}" srcOrd="0" destOrd="0" presId="urn:microsoft.com/office/officeart/2018/2/layout/IconVerticalSolidList"/>
    <dgm:cxn modelId="{465CF957-A80F-4645-9192-18A2B0D657F2}" srcId="{BE419F98-9993-48A5-B5F6-F05F3606C6DC}" destId="{44AB1141-9E46-4D4A-97BE-1C2CD828222F}" srcOrd="2" destOrd="0" parTransId="{1F1BC403-EEE3-4722-A6CB-05750A69C5DE}" sibTransId="{BD1F9408-AFB9-45D0-9586-8BD3C9EB1B94}"/>
    <dgm:cxn modelId="{E6882B7B-C1A8-4484-AB34-C18CE6F5A5B6}" srcId="{BE419F98-9993-48A5-B5F6-F05F3606C6DC}" destId="{59986DB1-C3C2-466C-9E65-26001A5F338C}" srcOrd="4" destOrd="0" parTransId="{2FF66F77-72CD-4F2A-A7B3-1AA138083128}" sibTransId="{DDB93CFF-C2D6-4493-9B98-07962C4008C5}"/>
    <dgm:cxn modelId="{65035895-A732-4191-ACD9-AE56A404E696}" type="presOf" srcId="{15A313DC-F51E-45C9-8472-C00872884E36}" destId="{A14EC191-2058-40C4-9E08-207762E1DB53}" srcOrd="0" destOrd="0" presId="urn:microsoft.com/office/officeart/2018/2/layout/IconVerticalSolidList"/>
    <dgm:cxn modelId="{31FEB696-E09D-4ADA-95B2-3B8B64A547E9}" type="presOf" srcId="{11F3CB7E-0E65-4A0A-B765-1FB534F8DC7E}" destId="{17C12D96-9B08-40A0-9973-AA526804BC60}" srcOrd="0" destOrd="0" presId="urn:microsoft.com/office/officeart/2018/2/layout/IconVerticalSolidList"/>
    <dgm:cxn modelId="{8331DA97-6839-4569-9DE4-1FB2E6E72D06}" type="presOf" srcId="{BE419F98-9993-48A5-B5F6-F05F3606C6DC}" destId="{8EB11A2E-B255-4435-8CC2-43D5EA388115}" srcOrd="0" destOrd="0" presId="urn:microsoft.com/office/officeart/2018/2/layout/IconVerticalSolidList"/>
    <dgm:cxn modelId="{EC966699-88BC-46CF-8534-FB047DA3E1B8}" type="presOf" srcId="{44AB1141-9E46-4D4A-97BE-1C2CD828222F}" destId="{A77149E6-3C72-485C-84AC-D0A1C7BEB421}" srcOrd="0" destOrd="0" presId="urn:microsoft.com/office/officeart/2018/2/layout/IconVerticalSolidList"/>
    <dgm:cxn modelId="{F11F609A-871C-4BC8-A7B1-B0C956D96FB0}" type="presOf" srcId="{BB175D1B-6C6F-48B9-8992-38E4A0E2C2F3}" destId="{DF65846D-935B-43CB-9B17-8CA3D60772D7}" srcOrd="0" destOrd="0" presId="urn:microsoft.com/office/officeart/2018/2/layout/IconVerticalSolidList"/>
    <dgm:cxn modelId="{A80ECE9D-EF43-4D9F-B8F7-CE0266F3EA90}" srcId="{BE419F98-9993-48A5-B5F6-F05F3606C6DC}" destId="{15A313DC-F51E-45C9-8472-C00872884E36}" srcOrd="0" destOrd="0" parTransId="{C5C1CBC8-D3D7-4FAD-A40F-9EB7E8C38232}" sibTransId="{5EE718DA-B947-4C85-A29D-409E6F6DD311}"/>
    <dgm:cxn modelId="{97F762D3-28CD-45AA-8C74-A706891A0B72}" type="presOf" srcId="{FEFCB047-4E5D-4008-8B68-2F75ECF12A37}" destId="{CB5F32DD-7230-4211-A8C3-18D3EDC1B02D}" srcOrd="0" destOrd="0" presId="urn:microsoft.com/office/officeart/2018/2/layout/IconVerticalSolidList"/>
    <dgm:cxn modelId="{464361D7-C251-49B0-8129-BAFA70C29B01}" srcId="{533BBC71-1898-4D1F-9927-283CA1BE4E83}" destId="{D3A90125-57C9-4F4E-A390-5CA4574CFC87}" srcOrd="0" destOrd="0" parTransId="{E1E53FE0-99D8-4D85-AFBD-9B00D188A87F}" sibTransId="{1706E284-A142-4D39-91F4-9A04C752593E}"/>
    <dgm:cxn modelId="{987305E9-446B-4EC6-A3DE-CAFD1A24261C}" srcId="{FEFCB047-4E5D-4008-8B68-2F75ECF12A37}" destId="{11F3CB7E-0E65-4A0A-B765-1FB534F8DC7E}" srcOrd="0" destOrd="0" parTransId="{825C7870-0BEF-42CD-B0A9-E914A42F0D27}" sibTransId="{F1144FD0-19E8-4915-B4C8-1CA3E46CD5E4}"/>
    <dgm:cxn modelId="{F524F8E9-E586-43B6-8242-3444361BBFA6}" type="presOf" srcId="{533BBC71-1898-4D1F-9927-283CA1BE4E83}" destId="{09C34D91-8215-47A7-97CE-DA206D7EFF27}" srcOrd="0" destOrd="0" presId="urn:microsoft.com/office/officeart/2018/2/layout/IconVerticalSolidList"/>
    <dgm:cxn modelId="{4CD498F3-6C38-4C19-BB97-6C2B0C719878}" type="presOf" srcId="{D3A90125-57C9-4F4E-A390-5CA4574CFC87}" destId="{49DA7C0A-7FB5-4753-B4C8-83A9AE19FA05}" srcOrd="0" destOrd="0" presId="urn:microsoft.com/office/officeart/2018/2/layout/IconVerticalSolidList"/>
    <dgm:cxn modelId="{7328B6FC-D40B-4386-AE69-CBB9283BE347}" srcId="{BE419F98-9993-48A5-B5F6-F05F3606C6DC}" destId="{533BBC71-1898-4D1F-9927-283CA1BE4E83}" srcOrd="1" destOrd="0" parTransId="{C1B23F77-C407-486B-B30A-8BE3110478C2}" sibTransId="{48E2BC7A-486C-40B4-8A91-2243462DBF4C}"/>
    <dgm:cxn modelId="{42DAAC26-5900-4A01-8760-F057FA482B72}" type="presParOf" srcId="{8EB11A2E-B255-4435-8CC2-43D5EA388115}" destId="{FBE91407-9D4C-40C8-B114-7311EBB6E0FB}" srcOrd="0" destOrd="0" presId="urn:microsoft.com/office/officeart/2018/2/layout/IconVerticalSolidList"/>
    <dgm:cxn modelId="{CD03802A-1EE7-4F76-959A-14361D305D1C}" type="presParOf" srcId="{FBE91407-9D4C-40C8-B114-7311EBB6E0FB}" destId="{0578C5C4-BEC4-4383-BE28-B40DD07C0E4B}" srcOrd="0" destOrd="0" presId="urn:microsoft.com/office/officeart/2018/2/layout/IconVerticalSolidList"/>
    <dgm:cxn modelId="{470B785A-EF5D-45FD-91F2-839978218DAB}" type="presParOf" srcId="{FBE91407-9D4C-40C8-B114-7311EBB6E0FB}" destId="{D0C45FD7-7DC2-4BA5-82C8-475F7372FF8F}" srcOrd="1" destOrd="0" presId="urn:microsoft.com/office/officeart/2018/2/layout/IconVerticalSolidList"/>
    <dgm:cxn modelId="{FD3633B9-AA4D-474D-81AD-576F24325F02}" type="presParOf" srcId="{FBE91407-9D4C-40C8-B114-7311EBB6E0FB}" destId="{81AAFA78-22E9-4EE4-90F6-B05157D70ABF}" srcOrd="2" destOrd="0" presId="urn:microsoft.com/office/officeart/2018/2/layout/IconVerticalSolidList"/>
    <dgm:cxn modelId="{6A5AC757-FCD7-4DCC-80D9-D98672F7BFD3}" type="presParOf" srcId="{FBE91407-9D4C-40C8-B114-7311EBB6E0FB}" destId="{A14EC191-2058-40C4-9E08-207762E1DB53}" srcOrd="3" destOrd="0" presId="urn:microsoft.com/office/officeart/2018/2/layout/IconVerticalSolidList"/>
    <dgm:cxn modelId="{AD3B8068-85CF-4CA2-BF3D-BE3278F6EC37}" type="presParOf" srcId="{8EB11A2E-B255-4435-8CC2-43D5EA388115}" destId="{EA0AEB3D-B921-48D7-8DF6-20DF5D3CA4D3}" srcOrd="1" destOrd="0" presId="urn:microsoft.com/office/officeart/2018/2/layout/IconVerticalSolidList"/>
    <dgm:cxn modelId="{A2BB1DF7-05EC-4EED-BE82-8538CFEAD620}" type="presParOf" srcId="{8EB11A2E-B255-4435-8CC2-43D5EA388115}" destId="{F47E78A3-4218-4562-A476-CE5C06E9DEC0}" srcOrd="2" destOrd="0" presId="urn:microsoft.com/office/officeart/2018/2/layout/IconVerticalSolidList"/>
    <dgm:cxn modelId="{93414A10-81A8-438A-945A-5410FDFF68C5}" type="presParOf" srcId="{F47E78A3-4218-4562-A476-CE5C06E9DEC0}" destId="{3AA49EF1-45D5-405E-95A0-092B14236FEE}" srcOrd="0" destOrd="0" presId="urn:microsoft.com/office/officeart/2018/2/layout/IconVerticalSolidList"/>
    <dgm:cxn modelId="{A81CFD8E-395C-4BC2-819F-CBA8600ECEB5}" type="presParOf" srcId="{F47E78A3-4218-4562-A476-CE5C06E9DEC0}" destId="{6E2BB1B2-B2AD-486B-AF1C-193134FD6B19}" srcOrd="1" destOrd="0" presId="urn:microsoft.com/office/officeart/2018/2/layout/IconVerticalSolidList"/>
    <dgm:cxn modelId="{58615B6E-8EA8-4BEC-A62B-B7F5171009DD}" type="presParOf" srcId="{F47E78A3-4218-4562-A476-CE5C06E9DEC0}" destId="{B91682C9-FC39-4360-A2CA-94C0A96B39C0}" srcOrd="2" destOrd="0" presId="urn:microsoft.com/office/officeart/2018/2/layout/IconVerticalSolidList"/>
    <dgm:cxn modelId="{F1A3C2B6-3CC7-4BF2-9A0B-6480BAD259A2}" type="presParOf" srcId="{F47E78A3-4218-4562-A476-CE5C06E9DEC0}" destId="{09C34D91-8215-47A7-97CE-DA206D7EFF27}" srcOrd="3" destOrd="0" presId="urn:microsoft.com/office/officeart/2018/2/layout/IconVerticalSolidList"/>
    <dgm:cxn modelId="{82379DE3-D2F2-427A-9FB6-90AF943C7EEF}" type="presParOf" srcId="{F47E78A3-4218-4562-A476-CE5C06E9DEC0}" destId="{49DA7C0A-7FB5-4753-B4C8-83A9AE19FA05}" srcOrd="4" destOrd="0" presId="urn:microsoft.com/office/officeart/2018/2/layout/IconVerticalSolidList"/>
    <dgm:cxn modelId="{86FE4DD3-3EB2-4265-AE48-4212FF58F393}" type="presParOf" srcId="{8EB11A2E-B255-4435-8CC2-43D5EA388115}" destId="{D4621431-E807-425B-9E0C-14500CBD6DFE}" srcOrd="3" destOrd="0" presId="urn:microsoft.com/office/officeart/2018/2/layout/IconVerticalSolidList"/>
    <dgm:cxn modelId="{A667819E-DF67-493B-BEB3-B118DCA04C3C}" type="presParOf" srcId="{8EB11A2E-B255-4435-8CC2-43D5EA388115}" destId="{6097ED80-B3D3-4EC9-BF2E-B5930918427C}" srcOrd="4" destOrd="0" presId="urn:microsoft.com/office/officeart/2018/2/layout/IconVerticalSolidList"/>
    <dgm:cxn modelId="{ED185596-46BC-4613-B336-4429E3434BCF}" type="presParOf" srcId="{6097ED80-B3D3-4EC9-BF2E-B5930918427C}" destId="{B29D38AD-701A-4A8D-BCF5-5D4A447349A2}" srcOrd="0" destOrd="0" presId="urn:microsoft.com/office/officeart/2018/2/layout/IconVerticalSolidList"/>
    <dgm:cxn modelId="{CB3F7ED4-7A54-4926-BF98-747EFADF49F4}" type="presParOf" srcId="{6097ED80-B3D3-4EC9-BF2E-B5930918427C}" destId="{A06E6FA5-00BF-4202-816B-68757DDFF44C}" srcOrd="1" destOrd="0" presId="urn:microsoft.com/office/officeart/2018/2/layout/IconVerticalSolidList"/>
    <dgm:cxn modelId="{8637E0EF-B27A-49F9-9F41-583566711257}" type="presParOf" srcId="{6097ED80-B3D3-4EC9-BF2E-B5930918427C}" destId="{20AA4E41-F714-48D6-884C-4B5F063F922F}" srcOrd="2" destOrd="0" presId="urn:microsoft.com/office/officeart/2018/2/layout/IconVerticalSolidList"/>
    <dgm:cxn modelId="{CCA35E9D-924F-4EAF-97B2-EBCE371AFEDE}" type="presParOf" srcId="{6097ED80-B3D3-4EC9-BF2E-B5930918427C}" destId="{A77149E6-3C72-485C-84AC-D0A1C7BEB421}" srcOrd="3" destOrd="0" presId="urn:microsoft.com/office/officeart/2018/2/layout/IconVerticalSolidList"/>
    <dgm:cxn modelId="{BB7D49F7-DDC9-4275-A8DC-1E30B4623E88}" type="presParOf" srcId="{6097ED80-B3D3-4EC9-BF2E-B5930918427C}" destId="{9E93639E-70CB-475A-8CB3-56E791C094F6}" srcOrd="4" destOrd="0" presId="urn:microsoft.com/office/officeart/2018/2/layout/IconVerticalSolidList"/>
    <dgm:cxn modelId="{6AD545C7-E9DC-4761-9757-19626422109C}" type="presParOf" srcId="{8EB11A2E-B255-4435-8CC2-43D5EA388115}" destId="{CE501C04-6711-43F5-BF5F-360D944ECF09}" srcOrd="5" destOrd="0" presId="urn:microsoft.com/office/officeart/2018/2/layout/IconVerticalSolidList"/>
    <dgm:cxn modelId="{C50BA2DC-CEAD-483F-8376-073E8D165531}" type="presParOf" srcId="{8EB11A2E-B255-4435-8CC2-43D5EA388115}" destId="{AC452E25-F9FF-4627-8E39-1E7E5EBC98A2}" srcOrd="6" destOrd="0" presId="urn:microsoft.com/office/officeart/2018/2/layout/IconVerticalSolidList"/>
    <dgm:cxn modelId="{6E1D0002-E273-418F-B9C9-8DEAD9A5131E}" type="presParOf" srcId="{AC452E25-F9FF-4627-8E39-1E7E5EBC98A2}" destId="{0B90D59E-7CBE-45A9-A5AC-5D8D8765CA15}" srcOrd="0" destOrd="0" presId="urn:microsoft.com/office/officeart/2018/2/layout/IconVerticalSolidList"/>
    <dgm:cxn modelId="{BBC70CD4-BF46-4211-9921-5504903A0F56}" type="presParOf" srcId="{AC452E25-F9FF-4627-8E39-1E7E5EBC98A2}" destId="{60EEB552-8E1F-408C-9098-76696FB28546}" srcOrd="1" destOrd="0" presId="urn:microsoft.com/office/officeart/2018/2/layout/IconVerticalSolidList"/>
    <dgm:cxn modelId="{C9674CA6-4B83-42E9-98FF-7251AF36FB9C}" type="presParOf" srcId="{AC452E25-F9FF-4627-8E39-1E7E5EBC98A2}" destId="{2D7427BF-3E16-43E5-9282-4528F20B1BBD}" srcOrd="2" destOrd="0" presId="urn:microsoft.com/office/officeart/2018/2/layout/IconVerticalSolidList"/>
    <dgm:cxn modelId="{0DC2702C-61B1-42DB-9882-54CE76724781}" type="presParOf" srcId="{AC452E25-F9FF-4627-8E39-1E7E5EBC98A2}" destId="{CB5F32DD-7230-4211-A8C3-18D3EDC1B02D}" srcOrd="3" destOrd="0" presId="urn:microsoft.com/office/officeart/2018/2/layout/IconVerticalSolidList"/>
    <dgm:cxn modelId="{303E415C-53E9-4FB4-88B1-87CA7F27D5F0}" type="presParOf" srcId="{AC452E25-F9FF-4627-8E39-1E7E5EBC98A2}" destId="{17C12D96-9B08-40A0-9973-AA526804BC60}" srcOrd="4" destOrd="0" presId="urn:microsoft.com/office/officeart/2018/2/layout/IconVerticalSolidList"/>
    <dgm:cxn modelId="{DFB6C301-FA70-422C-BC9A-12E360B224A4}" type="presParOf" srcId="{8EB11A2E-B255-4435-8CC2-43D5EA388115}" destId="{7000B174-E492-4058-B3B5-0CEC8C198265}" srcOrd="7" destOrd="0" presId="urn:microsoft.com/office/officeart/2018/2/layout/IconVerticalSolidList"/>
    <dgm:cxn modelId="{B418F08B-52E5-44F7-9BD2-EE4EB9F1A8F3}" type="presParOf" srcId="{8EB11A2E-B255-4435-8CC2-43D5EA388115}" destId="{F14D5949-D00D-4DB3-95F9-CD32B3AF5316}" srcOrd="8" destOrd="0" presId="urn:microsoft.com/office/officeart/2018/2/layout/IconVerticalSolidList"/>
    <dgm:cxn modelId="{8D9FD0E1-0DC3-448A-92DE-73DC34C4E63B}" type="presParOf" srcId="{F14D5949-D00D-4DB3-95F9-CD32B3AF5316}" destId="{F539647C-C6F2-4B49-99C2-B5D8A698F80B}" srcOrd="0" destOrd="0" presId="urn:microsoft.com/office/officeart/2018/2/layout/IconVerticalSolidList"/>
    <dgm:cxn modelId="{CF6F63D8-C86A-4CCA-BBE4-3DDB1153063F}" type="presParOf" srcId="{F14D5949-D00D-4DB3-95F9-CD32B3AF5316}" destId="{7ECFC75F-CA82-4F64-9511-087B0A61AEFB}" srcOrd="1" destOrd="0" presId="urn:microsoft.com/office/officeart/2018/2/layout/IconVerticalSolidList"/>
    <dgm:cxn modelId="{0A5CB83E-A000-48E2-A572-77F1F167D13C}" type="presParOf" srcId="{F14D5949-D00D-4DB3-95F9-CD32B3AF5316}" destId="{46F5D65E-E4C6-4E00-8CEF-FDC0E63C310C}" srcOrd="2" destOrd="0" presId="urn:microsoft.com/office/officeart/2018/2/layout/IconVerticalSolidList"/>
    <dgm:cxn modelId="{01CD1A0B-823E-46B5-92F8-571B020D4D49}" type="presParOf" srcId="{F14D5949-D00D-4DB3-95F9-CD32B3AF5316}" destId="{82FF00BB-F8E3-410B-B015-554AB3A2A456}" srcOrd="3" destOrd="0" presId="urn:microsoft.com/office/officeart/2018/2/layout/IconVerticalSolidList"/>
    <dgm:cxn modelId="{3BC3B362-4DD4-4C1E-B900-FF86F50D7806}" type="presParOf" srcId="{F14D5949-D00D-4DB3-95F9-CD32B3AF5316}" destId="{DF65846D-935B-43CB-9B17-8CA3D60772D7}"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2950ED-C999-4415-935B-2466B7F7F96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F6EC4F50-D671-49A6-9FFC-D1A4BA8616CF}">
      <dgm:prSet/>
      <dgm:spPr/>
      <dgm:t>
        <a:bodyPr/>
        <a:lstStyle/>
        <a:p>
          <a:r>
            <a:rPr lang="en-US"/>
            <a:t>The most common element of an adversarial clinician-patient relationship is failed communication.</a:t>
          </a:r>
        </a:p>
      </dgm:t>
    </dgm:pt>
    <dgm:pt modelId="{DF90BAB2-849E-464D-AD8A-AE1C3F47166D}" type="parTrans" cxnId="{D38EE834-AF8D-431F-9756-7882559A6201}">
      <dgm:prSet/>
      <dgm:spPr/>
      <dgm:t>
        <a:bodyPr/>
        <a:lstStyle/>
        <a:p>
          <a:endParaRPr lang="en-US"/>
        </a:p>
      </dgm:t>
    </dgm:pt>
    <dgm:pt modelId="{633BAD9C-163F-4B2B-A0B5-7CEB50A4DB44}" type="sibTrans" cxnId="{D38EE834-AF8D-431F-9756-7882559A6201}">
      <dgm:prSet/>
      <dgm:spPr/>
      <dgm:t>
        <a:bodyPr/>
        <a:lstStyle/>
        <a:p>
          <a:endParaRPr lang="en-US"/>
        </a:p>
      </dgm:t>
    </dgm:pt>
    <dgm:pt modelId="{1634650E-9BD0-4BBD-8D63-4AD04838CCE7}">
      <dgm:prSet/>
      <dgm:spPr/>
      <dgm:t>
        <a:bodyPr/>
        <a:lstStyle/>
        <a:p>
          <a:r>
            <a:rPr lang="en-US"/>
            <a:t>Both the patient and the clinician contribute to failed communication. Clinicians must recognize and change their negative responses and harmful behaviors  in order to improve communication.</a:t>
          </a:r>
        </a:p>
      </dgm:t>
    </dgm:pt>
    <dgm:pt modelId="{9354AC1D-EAB2-40FC-A4AA-1C4C3B1B123B}" type="parTrans" cxnId="{05641727-6C6D-48A8-923E-445EBAC57C8B}">
      <dgm:prSet/>
      <dgm:spPr/>
      <dgm:t>
        <a:bodyPr/>
        <a:lstStyle/>
        <a:p>
          <a:endParaRPr lang="en-US"/>
        </a:p>
      </dgm:t>
    </dgm:pt>
    <dgm:pt modelId="{6A7BD823-6AD7-4B07-8723-AB09FD716679}" type="sibTrans" cxnId="{05641727-6C6D-48A8-923E-445EBAC57C8B}">
      <dgm:prSet/>
      <dgm:spPr/>
      <dgm:t>
        <a:bodyPr/>
        <a:lstStyle/>
        <a:p>
          <a:endParaRPr lang="en-US"/>
        </a:p>
      </dgm:t>
    </dgm:pt>
    <dgm:pt modelId="{AC1C791A-60E9-40F3-9E1D-7D176B786B76}">
      <dgm:prSet/>
      <dgm:spPr/>
      <dgm:t>
        <a:bodyPr/>
        <a:lstStyle/>
        <a:p>
          <a:r>
            <a:rPr lang="en-US"/>
            <a:t>Being patient-centered, using active listening skills, and acknowledging and respecting emotions can improve communication with patients and parents. </a:t>
          </a:r>
        </a:p>
      </dgm:t>
    </dgm:pt>
    <dgm:pt modelId="{2A5BC988-72E5-4C06-AD19-837084EF058F}" type="parTrans" cxnId="{92075597-06A9-4162-B9FB-75ED4549678C}">
      <dgm:prSet/>
      <dgm:spPr/>
      <dgm:t>
        <a:bodyPr/>
        <a:lstStyle/>
        <a:p>
          <a:endParaRPr lang="en-US"/>
        </a:p>
      </dgm:t>
    </dgm:pt>
    <dgm:pt modelId="{61FC715D-C0F0-469F-890C-11103CE70362}" type="sibTrans" cxnId="{92075597-06A9-4162-B9FB-75ED4549678C}">
      <dgm:prSet/>
      <dgm:spPr/>
      <dgm:t>
        <a:bodyPr/>
        <a:lstStyle/>
        <a:p>
          <a:endParaRPr lang="en-US"/>
        </a:p>
      </dgm:t>
    </dgm:pt>
    <dgm:pt modelId="{F4BC8DE0-DC28-4960-B79D-FACAC0EC8D66}" type="pres">
      <dgm:prSet presAssocID="{0A2950ED-C999-4415-935B-2466B7F7F964}" presName="outerComposite" presStyleCnt="0">
        <dgm:presLayoutVars>
          <dgm:chMax val="5"/>
          <dgm:dir/>
          <dgm:resizeHandles val="exact"/>
        </dgm:presLayoutVars>
      </dgm:prSet>
      <dgm:spPr/>
    </dgm:pt>
    <dgm:pt modelId="{2B789335-5FA8-47BF-93BB-98870DDF294C}" type="pres">
      <dgm:prSet presAssocID="{0A2950ED-C999-4415-935B-2466B7F7F964}" presName="dummyMaxCanvas" presStyleCnt="0">
        <dgm:presLayoutVars/>
      </dgm:prSet>
      <dgm:spPr/>
    </dgm:pt>
    <dgm:pt modelId="{272EE79E-CD2A-4817-8D1E-353BD969B32F}" type="pres">
      <dgm:prSet presAssocID="{0A2950ED-C999-4415-935B-2466B7F7F964}" presName="ThreeNodes_1" presStyleLbl="node1" presStyleIdx="0" presStyleCnt="3">
        <dgm:presLayoutVars>
          <dgm:bulletEnabled val="1"/>
        </dgm:presLayoutVars>
      </dgm:prSet>
      <dgm:spPr/>
    </dgm:pt>
    <dgm:pt modelId="{237FB918-6304-4735-9804-EC7B06350C58}" type="pres">
      <dgm:prSet presAssocID="{0A2950ED-C999-4415-935B-2466B7F7F964}" presName="ThreeNodes_2" presStyleLbl="node1" presStyleIdx="1" presStyleCnt="3">
        <dgm:presLayoutVars>
          <dgm:bulletEnabled val="1"/>
        </dgm:presLayoutVars>
      </dgm:prSet>
      <dgm:spPr/>
    </dgm:pt>
    <dgm:pt modelId="{E80EC41B-5991-4F52-A29E-679437BBC6D5}" type="pres">
      <dgm:prSet presAssocID="{0A2950ED-C999-4415-935B-2466B7F7F964}" presName="ThreeNodes_3" presStyleLbl="node1" presStyleIdx="2" presStyleCnt="3">
        <dgm:presLayoutVars>
          <dgm:bulletEnabled val="1"/>
        </dgm:presLayoutVars>
      </dgm:prSet>
      <dgm:spPr/>
    </dgm:pt>
    <dgm:pt modelId="{81722757-B552-4105-B066-40A0DFB0A8B2}" type="pres">
      <dgm:prSet presAssocID="{0A2950ED-C999-4415-935B-2466B7F7F964}" presName="ThreeConn_1-2" presStyleLbl="fgAccFollowNode1" presStyleIdx="0" presStyleCnt="2">
        <dgm:presLayoutVars>
          <dgm:bulletEnabled val="1"/>
        </dgm:presLayoutVars>
      </dgm:prSet>
      <dgm:spPr/>
    </dgm:pt>
    <dgm:pt modelId="{89164139-7887-4B64-9582-1C478AB06C4F}" type="pres">
      <dgm:prSet presAssocID="{0A2950ED-C999-4415-935B-2466B7F7F964}" presName="ThreeConn_2-3" presStyleLbl="fgAccFollowNode1" presStyleIdx="1" presStyleCnt="2">
        <dgm:presLayoutVars>
          <dgm:bulletEnabled val="1"/>
        </dgm:presLayoutVars>
      </dgm:prSet>
      <dgm:spPr/>
    </dgm:pt>
    <dgm:pt modelId="{7FB4A732-B5BB-4C3B-A20A-208F13724401}" type="pres">
      <dgm:prSet presAssocID="{0A2950ED-C999-4415-935B-2466B7F7F964}" presName="ThreeNodes_1_text" presStyleLbl="node1" presStyleIdx="2" presStyleCnt="3">
        <dgm:presLayoutVars>
          <dgm:bulletEnabled val="1"/>
        </dgm:presLayoutVars>
      </dgm:prSet>
      <dgm:spPr/>
    </dgm:pt>
    <dgm:pt modelId="{E43981FA-02A8-439D-824F-88EB5CEFEBDA}" type="pres">
      <dgm:prSet presAssocID="{0A2950ED-C999-4415-935B-2466B7F7F964}" presName="ThreeNodes_2_text" presStyleLbl="node1" presStyleIdx="2" presStyleCnt="3">
        <dgm:presLayoutVars>
          <dgm:bulletEnabled val="1"/>
        </dgm:presLayoutVars>
      </dgm:prSet>
      <dgm:spPr/>
    </dgm:pt>
    <dgm:pt modelId="{07231837-3D51-43B2-98BD-5D2C04C7135A}" type="pres">
      <dgm:prSet presAssocID="{0A2950ED-C999-4415-935B-2466B7F7F964}" presName="ThreeNodes_3_text" presStyleLbl="node1" presStyleIdx="2" presStyleCnt="3">
        <dgm:presLayoutVars>
          <dgm:bulletEnabled val="1"/>
        </dgm:presLayoutVars>
      </dgm:prSet>
      <dgm:spPr/>
    </dgm:pt>
  </dgm:ptLst>
  <dgm:cxnLst>
    <dgm:cxn modelId="{31B1D002-2924-440D-804F-E6CEA307ACB6}" type="presOf" srcId="{6A7BD823-6AD7-4B07-8723-AB09FD716679}" destId="{89164139-7887-4B64-9582-1C478AB06C4F}" srcOrd="0" destOrd="0" presId="urn:microsoft.com/office/officeart/2005/8/layout/vProcess5"/>
    <dgm:cxn modelId="{51D9F408-9BA7-4C05-8EA0-47C144FF226A}" type="presOf" srcId="{F6EC4F50-D671-49A6-9FFC-D1A4BA8616CF}" destId="{7FB4A732-B5BB-4C3B-A20A-208F13724401}" srcOrd="1" destOrd="0" presId="urn:microsoft.com/office/officeart/2005/8/layout/vProcess5"/>
    <dgm:cxn modelId="{0EBB7C10-628F-45D9-B9DA-C516339C82EA}" type="presOf" srcId="{1634650E-9BD0-4BBD-8D63-4AD04838CCE7}" destId="{237FB918-6304-4735-9804-EC7B06350C58}" srcOrd="0" destOrd="0" presId="urn:microsoft.com/office/officeart/2005/8/layout/vProcess5"/>
    <dgm:cxn modelId="{05641727-6C6D-48A8-923E-445EBAC57C8B}" srcId="{0A2950ED-C999-4415-935B-2466B7F7F964}" destId="{1634650E-9BD0-4BBD-8D63-4AD04838CCE7}" srcOrd="1" destOrd="0" parTransId="{9354AC1D-EAB2-40FC-A4AA-1C4C3B1B123B}" sibTransId="{6A7BD823-6AD7-4B07-8723-AB09FD716679}"/>
    <dgm:cxn modelId="{9FDD922E-5141-4167-B9C5-E46D3126D486}" type="presOf" srcId="{1634650E-9BD0-4BBD-8D63-4AD04838CCE7}" destId="{E43981FA-02A8-439D-824F-88EB5CEFEBDA}" srcOrd="1" destOrd="0" presId="urn:microsoft.com/office/officeart/2005/8/layout/vProcess5"/>
    <dgm:cxn modelId="{D38EE834-AF8D-431F-9756-7882559A6201}" srcId="{0A2950ED-C999-4415-935B-2466B7F7F964}" destId="{F6EC4F50-D671-49A6-9FFC-D1A4BA8616CF}" srcOrd="0" destOrd="0" parTransId="{DF90BAB2-849E-464D-AD8A-AE1C3F47166D}" sibTransId="{633BAD9C-163F-4B2B-A0B5-7CEB50A4DB44}"/>
    <dgm:cxn modelId="{6EDA083C-11C8-419E-A4D3-6425BEE51B01}" type="presOf" srcId="{633BAD9C-163F-4B2B-A0B5-7CEB50A4DB44}" destId="{81722757-B552-4105-B066-40A0DFB0A8B2}" srcOrd="0" destOrd="0" presId="urn:microsoft.com/office/officeart/2005/8/layout/vProcess5"/>
    <dgm:cxn modelId="{7E9C103E-FC98-4E97-9EDE-B42222B4A329}" type="presOf" srcId="{F6EC4F50-D671-49A6-9FFC-D1A4BA8616CF}" destId="{272EE79E-CD2A-4817-8D1E-353BD969B32F}" srcOrd="0" destOrd="0" presId="urn:microsoft.com/office/officeart/2005/8/layout/vProcess5"/>
    <dgm:cxn modelId="{FE669247-0E80-44F9-98B5-5D98FF698FC5}" type="presOf" srcId="{AC1C791A-60E9-40F3-9E1D-7D176B786B76}" destId="{07231837-3D51-43B2-98BD-5D2C04C7135A}" srcOrd="1" destOrd="0" presId="urn:microsoft.com/office/officeart/2005/8/layout/vProcess5"/>
    <dgm:cxn modelId="{92075597-06A9-4162-B9FB-75ED4549678C}" srcId="{0A2950ED-C999-4415-935B-2466B7F7F964}" destId="{AC1C791A-60E9-40F3-9E1D-7D176B786B76}" srcOrd="2" destOrd="0" parTransId="{2A5BC988-72E5-4C06-AD19-837084EF058F}" sibTransId="{61FC715D-C0F0-469F-890C-11103CE70362}"/>
    <dgm:cxn modelId="{301275C1-33E8-4E6D-A0E9-8A7DC2D66000}" type="presOf" srcId="{AC1C791A-60E9-40F3-9E1D-7D176B786B76}" destId="{E80EC41B-5991-4F52-A29E-679437BBC6D5}" srcOrd="0" destOrd="0" presId="urn:microsoft.com/office/officeart/2005/8/layout/vProcess5"/>
    <dgm:cxn modelId="{3E40BFF2-430F-4550-BCEF-D140617E1867}" type="presOf" srcId="{0A2950ED-C999-4415-935B-2466B7F7F964}" destId="{F4BC8DE0-DC28-4960-B79D-FACAC0EC8D66}" srcOrd="0" destOrd="0" presId="urn:microsoft.com/office/officeart/2005/8/layout/vProcess5"/>
    <dgm:cxn modelId="{A1DC6559-155E-4FA6-98D9-ABEE9F3D6734}" type="presParOf" srcId="{F4BC8DE0-DC28-4960-B79D-FACAC0EC8D66}" destId="{2B789335-5FA8-47BF-93BB-98870DDF294C}" srcOrd="0" destOrd="0" presId="urn:microsoft.com/office/officeart/2005/8/layout/vProcess5"/>
    <dgm:cxn modelId="{1DD6BFDF-23E8-4D6C-8486-289AEB3369A2}" type="presParOf" srcId="{F4BC8DE0-DC28-4960-B79D-FACAC0EC8D66}" destId="{272EE79E-CD2A-4817-8D1E-353BD969B32F}" srcOrd="1" destOrd="0" presId="urn:microsoft.com/office/officeart/2005/8/layout/vProcess5"/>
    <dgm:cxn modelId="{44D2E392-8132-44D6-AB85-37D13339B1AE}" type="presParOf" srcId="{F4BC8DE0-DC28-4960-B79D-FACAC0EC8D66}" destId="{237FB918-6304-4735-9804-EC7B06350C58}" srcOrd="2" destOrd="0" presId="urn:microsoft.com/office/officeart/2005/8/layout/vProcess5"/>
    <dgm:cxn modelId="{FAE1FF40-6504-48B5-9989-1A8DCBE3FFB4}" type="presParOf" srcId="{F4BC8DE0-DC28-4960-B79D-FACAC0EC8D66}" destId="{E80EC41B-5991-4F52-A29E-679437BBC6D5}" srcOrd="3" destOrd="0" presId="urn:microsoft.com/office/officeart/2005/8/layout/vProcess5"/>
    <dgm:cxn modelId="{AACECA06-029C-4FC8-A3E8-CD8043220C90}" type="presParOf" srcId="{F4BC8DE0-DC28-4960-B79D-FACAC0EC8D66}" destId="{81722757-B552-4105-B066-40A0DFB0A8B2}" srcOrd="4" destOrd="0" presId="urn:microsoft.com/office/officeart/2005/8/layout/vProcess5"/>
    <dgm:cxn modelId="{EB37860F-498A-4911-B7B3-901D3C0981C9}" type="presParOf" srcId="{F4BC8DE0-DC28-4960-B79D-FACAC0EC8D66}" destId="{89164139-7887-4B64-9582-1C478AB06C4F}" srcOrd="5" destOrd="0" presId="urn:microsoft.com/office/officeart/2005/8/layout/vProcess5"/>
    <dgm:cxn modelId="{42FA6732-00CF-4837-8470-43BC26D5BB70}" type="presParOf" srcId="{F4BC8DE0-DC28-4960-B79D-FACAC0EC8D66}" destId="{7FB4A732-B5BB-4C3B-A20A-208F13724401}" srcOrd="6" destOrd="0" presId="urn:microsoft.com/office/officeart/2005/8/layout/vProcess5"/>
    <dgm:cxn modelId="{1A0403D7-2502-4DA4-9ABB-A174620A5F0D}" type="presParOf" srcId="{F4BC8DE0-DC28-4960-B79D-FACAC0EC8D66}" destId="{E43981FA-02A8-439D-824F-88EB5CEFEBDA}" srcOrd="7" destOrd="0" presId="urn:microsoft.com/office/officeart/2005/8/layout/vProcess5"/>
    <dgm:cxn modelId="{575747C1-8776-458F-9513-582A9D71223A}" type="presParOf" srcId="{F4BC8DE0-DC28-4960-B79D-FACAC0EC8D66}" destId="{07231837-3D51-43B2-98BD-5D2C04C7135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666AF-1523-49A3-857C-F4C34D2CE062}">
      <dsp:nvSpPr>
        <dsp:cNvPr id="0" name=""/>
        <dsp:cNvSpPr/>
      </dsp:nvSpPr>
      <dsp:spPr>
        <a:xfrm>
          <a:off x="0" y="607"/>
          <a:ext cx="6628804" cy="14223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7A0592-88C5-419A-812F-33D8D5658E37}">
      <dsp:nvSpPr>
        <dsp:cNvPr id="0" name=""/>
        <dsp:cNvSpPr/>
      </dsp:nvSpPr>
      <dsp:spPr>
        <a:xfrm>
          <a:off x="430272" y="320645"/>
          <a:ext cx="782314" cy="782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CBBE663-140B-4B5D-B1C3-157FE8D7CD0E}">
      <dsp:nvSpPr>
        <dsp:cNvPr id="0" name=""/>
        <dsp:cNvSpPr/>
      </dsp:nvSpPr>
      <dsp:spPr>
        <a:xfrm>
          <a:off x="1642860" y="607"/>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1022350">
            <a:lnSpc>
              <a:spcPct val="90000"/>
            </a:lnSpc>
            <a:spcBef>
              <a:spcPct val="0"/>
            </a:spcBef>
            <a:spcAft>
              <a:spcPct val="35000"/>
            </a:spcAft>
            <a:buNone/>
          </a:pPr>
          <a:r>
            <a:rPr lang="en-US" sz="2300" kern="1200"/>
            <a:t>Discuss elements of physician-parent-child communication</a:t>
          </a:r>
        </a:p>
      </dsp:txBody>
      <dsp:txXfrm>
        <a:off x="1642860" y="607"/>
        <a:ext cx="4985943" cy="1422390"/>
      </dsp:txXfrm>
    </dsp:sp>
    <dsp:sp modelId="{C9584F63-C2E4-47F3-8DBA-7723D3773613}">
      <dsp:nvSpPr>
        <dsp:cNvPr id="0" name=""/>
        <dsp:cNvSpPr/>
      </dsp:nvSpPr>
      <dsp:spPr>
        <a:xfrm>
          <a:off x="0" y="1778595"/>
          <a:ext cx="6628804" cy="14223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80CADB-A8D6-42F1-87FD-52A85783281E}">
      <dsp:nvSpPr>
        <dsp:cNvPr id="0" name=""/>
        <dsp:cNvSpPr/>
      </dsp:nvSpPr>
      <dsp:spPr>
        <a:xfrm>
          <a:off x="430272" y="2098633"/>
          <a:ext cx="782314" cy="782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5DCFEB3-D5AC-4121-8262-4EF6E901E319}">
      <dsp:nvSpPr>
        <dsp:cNvPr id="0" name=""/>
        <dsp:cNvSpPr/>
      </dsp:nvSpPr>
      <dsp:spPr>
        <a:xfrm>
          <a:off x="1642860" y="1778595"/>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1022350">
            <a:lnSpc>
              <a:spcPct val="90000"/>
            </a:lnSpc>
            <a:spcBef>
              <a:spcPct val="0"/>
            </a:spcBef>
            <a:spcAft>
              <a:spcPct val="35000"/>
            </a:spcAft>
            <a:buNone/>
          </a:pPr>
          <a:r>
            <a:rPr lang="en-US" sz="2300" kern="1200"/>
            <a:t>Review the patient and provider roles in difficult relationships</a:t>
          </a:r>
        </a:p>
      </dsp:txBody>
      <dsp:txXfrm>
        <a:off x="1642860" y="1778595"/>
        <a:ext cx="4985943" cy="1422390"/>
      </dsp:txXfrm>
    </dsp:sp>
    <dsp:sp modelId="{34A43AA4-4715-421C-91A6-312888F847B5}">
      <dsp:nvSpPr>
        <dsp:cNvPr id="0" name=""/>
        <dsp:cNvSpPr/>
      </dsp:nvSpPr>
      <dsp:spPr>
        <a:xfrm>
          <a:off x="0" y="3556583"/>
          <a:ext cx="6628804" cy="142239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7A4521-2E9C-4C19-8F86-02C7EB3A242D}">
      <dsp:nvSpPr>
        <dsp:cNvPr id="0" name=""/>
        <dsp:cNvSpPr/>
      </dsp:nvSpPr>
      <dsp:spPr>
        <a:xfrm>
          <a:off x="430272" y="3876620"/>
          <a:ext cx="782314" cy="7823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CEF79AD-16B3-49FA-8960-DAD6861B564E}">
      <dsp:nvSpPr>
        <dsp:cNvPr id="0" name=""/>
        <dsp:cNvSpPr/>
      </dsp:nvSpPr>
      <dsp:spPr>
        <a:xfrm>
          <a:off x="1642860" y="3556583"/>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1022350">
            <a:lnSpc>
              <a:spcPct val="90000"/>
            </a:lnSpc>
            <a:spcBef>
              <a:spcPct val="0"/>
            </a:spcBef>
            <a:spcAft>
              <a:spcPct val="35000"/>
            </a:spcAft>
            <a:buNone/>
          </a:pPr>
          <a:r>
            <a:rPr lang="en-US" sz="2300" kern="1200"/>
            <a:t>Describe a framework to improve communication with patients and overcome challenging interactions </a:t>
          </a:r>
        </a:p>
      </dsp:txBody>
      <dsp:txXfrm>
        <a:off x="1642860" y="3556583"/>
        <a:ext cx="4985943" cy="14223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B3A86-E0AD-4C44-BB7B-B2F7E1160C7B}">
      <dsp:nvSpPr>
        <dsp:cNvPr id="0" name=""/>
        <dsp:cNvSpPr/>
      </dsp:nvSpPr>
      <dsp:spPr>
        <a:xfrm>
          <a:off x="0" y="607"/>
          <a:ext cx="6628804" cy="14223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39075-AB23-4FFB-B518-9B06D90480E8}">
      <dsp:nvSpPr>
        <dsp:cNvPr id="0" name=""/>
        <dsp:cNvSpPr/>
      </dsp:nvSpPr>
      <dsp:spPr>
        <a:xfrm>
          <a:off x="430272" y="320645"/>
          <a:ext cx="782314" cy="782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717397A-F08E-4AEF-B8F2-41C8798AADC2}">
      <dsp:nvSpPr>
        <dsp:cNvPr id="0" name=""/>
        <dsp:cNvSpPr/>
      </dsp:nvSpPr>
      <dsp:spPr>
        <a:xfrm>
          <a:off x="1642860" y="607"/>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a:t>Informativeness</a:t>
          </a:r>
          <a:r>
            <a:rPr lang="en-US" sz="2100" kern="1200"/>
            <a:t>: explaining the situation in an understandable manner </a:t>
          </a:r>
        </a:p>
      </dsp:txBody>
      <dsp:txXfrm>
        <a:off x="1642860" y="607"/>
        <a:ext cx="4985943" cy="1422390"/>
      </dsp:txXfrm>
    </dsp:sp>
    <dsp:sp modelId="{5D921D40-5757-4F1A-8BCA-306B3B760877}">
      <dsp:nvSpPr>
        <dsp:cNvPr id="0" name=""/>
        <dsp:cNvSpPr/>
      </dsp:nvSpPr>
      <dsp:spPr>
        <a:xfrm>
          <a:off x="0" y="1778595"/>
          <a:ext cx="6628804" cy="14223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83FAF0-84AE-4224-B2AC-F9A64971EC3F}">
      <dsp:nvSpPr>
        <dsp:cNvPr id="0" name=""/>
        <dsp:cNvSpPr/>
      </dsp:nvSpPr>
      <dsp:spPr>
        <a:xfrm>
          <a:off x="430272" y="2098633"/>
          <a:ext cx="782314" cy="782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51344B-C5EE-42D8-85B8-F06D8B86B443}">
      <dsp:nvSpPr>
        <dsp:cNvPr id="0" name=""/>
        <dsp:cNvSpPr/>
      </dsp:nvSpPr>
      <dsp:spPr>
        <a:xfrm>
          <a:off x="1642860" y="1778595"/>
          <a:ext cx="2982961"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a:t>Interpersonal sensitivity</a:t>
          </a:r>
          <a:r>
            <a:rPr lang="en-US" sz="2100" kern="1200"/>
            <a:t>: address the emotional need to be heard </a:t>
          </a:r>
        </a:p>
      </dsp:txBody>
      <dsp:txXfrm>
        <a:off x="1642860" y="1778595"/>
        <a:ext cx="2982961" cy="1422390"/>
      </dsp:txXfrm>
    </dsp:sp>
    <dsp:sp modelId="{3A519C00-DE47-4AA2-82D6-356583C00955}">
      <dsp:nvSpPr>
        <dsp:cNvPr id="0" name=""/>
        <dsp:cNvSpPr/>
      </dsp:nvSpPr>
      <dsp:spPr>
        <a:xfrm>
          <a:off x="4625822" y="1778595"/>
          <a:ext cx="2002981"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488950">
            <a:lnSpc>
              <a:spcPct val="90000"/>
            </a:lnSpc>
            <a:spcBef>
              <a:spcPct val="0"/>
            </a:spcBef>
            <a:spcAft>
              <a:spcPct val="35000"/>
            </a:spcAft>
            <a:buNone/>
          </a:pPr>
          <a:r>
            <a:rPr lang="en-US" sz="1100" kern="1200"/>
            <a:t>Validating feelings: “I can see that you are worried, what are your specific concerns?” </a:t>
          </a:r>
        </a:p>
        <a:p>
          <a:pPr marL="0" lvl="0" indent="0" algn="l" defTabSz="488950">
            <a:lnSpc>
              <a:spcPct val="90000"/>
            </a:lnSpc>
            <a:spcBef>
              <a:spcPct val="0"/>
            </a:spcBef>
            <a:spcAft>
              <a:spcPct val="35000"/>
            </a:spcAft>
            <a:buNone/>
          </a:pPr>
          <a:r>
            <a:rPr lang="en-US" sz="1100" kern="1200"/>
            <a:t>Maintain eye contact, use appropriate gestures, active listening </a:t>
          </a:r>
        </a:p>
      </dsp:txBody>
      <dsp:txXfrm>
        <a:off x="4625822" y="1778595"/>
        <a:ext cx="2002981" cy="1422390"/>
      </dsp:txXfrm>
    </dsp:sp>
    <dsp:sp modelId="{F4622FBE-B1B2-413F-B997-D9D9D2E74561}">
      <dsp:nvSpPr>
        <dsp:cNvPr id="0" name=""/>
        <dsp:cNvSpPr/>
      </dsp:nvSpPr>
      <dsp:spPr>
        <a:xfrm>
          <a:off x="0" y="3556583"/>
          <a:ext cx="6628804" cy="142239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A9F492-DB16-476F-A842-B386EABD62C6}">
      <dsp:nvSpPr>
        <dsp:cNvPr id="0" name=""/>
        <dsp:cNvSpPr/>
      </dsp:nvSpPr>
      <dsp:spPr>
        <a:xfrm>
          <a:off x="430272" y="3876620"/>
          <a:ext cx="782314" cy="7823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6926292-A9BD-4200-B077-DDF03B4626A9}">
      <dsp:nvSpPr>
        <dsp:cNvPr id="0" name=""/>
        <dsp:cNvSpPr/>
      </dsp:nvSpPr>
      <dsp:spPr>
        <a:xfrm>
          <a:off x="1642860" y="3556583"/>
          <a:ext cx="4985943" cy="1422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536" tIns="150536" rIns="150536" bIns="150536" numCol="1" spcCol="1270" anchor="ctr" anchorCtr="0">
          <a:noAutofit/>
        </a:bodyPr>
        <a:lstStyle/>
        <a:p>
          <a:pPr marL="0" lvl="0" indent="0" algn="l" defTabSz="933450">
            <a:lnSpc>
              <a:spcPct val="90000"/>
            </a:lnSpc>
            <a:spcBef>
              <a:spcPct val="0"/>
            </a:spcBef>
            <a:spcAft>
              <a:spcPct val="35000"/>
            </a:spcAft>
            <a:buNone/>
          </a:pPr>
          <a:r>
            <a:rPr lang="en-US" sz="2100" b="1" kern="1200"/>
            <a:t>Partnership building</a:t>
          </a:r>
          <a:r>
            <a:rPr lang="en-US" sz="2100" kern="1200"/>
            <a:t>: direct communication to the child, consider cultural preferences </a:t>
          </a:r>
        </a:p>
      </dsp:txBody>
      <dsp:txXfrm>
        <a:off x="1642860" y="3556583"/>
        <a:ext cx="4985943" cy="14223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8C5C4-BEC4-4383-BE28-B40DD07C0E4B}">
      <dsp:nvSpPr>
        <dsp:cNvPr id="0" name=""/>
        <dsp:cNvSpPr/>
      </dsp:nvSpPr>
      <dsp:spPr>
        <a:xfrm>
          <a:off x="0" y="3890"/>
          <a:ext cx="6628804" cy="82863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C45FD7-7DC2-4BA5-82C8-475F7372FF8F}">
      <dsp:nvSpPr>
        <dsp:cNvPr id="0" name=""/>
        <dsp:cNvSpPr/>
      </dsp:nvSpPr>
      <dsp:spPr>
        <a:xfrm>
          <a:off x="250661" y="190332"/>
          <a:ext cx="455748" cy="4557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4EC191-2058-40C4-9E08-207762E1DB53}">
      <dsp:nvSpPr>
        <dsp:cNvPr id="0" name=""/>
        <dsp:cNvSpPr/>
      </dsp:nvSpPr>
      <dsp:spPr>
        <a:xfrm>
          <a:off x="957071" y="3890"/>
          <a:ext cx="5671732"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711200">
            <a:lnSpc>
              <a:spcPct val="90000"/>
            </a:lnSpc>
            <a:spcBef>
              <a:spcPct val="0"/>
            </a:spcBef>
            <a:spcAft>
              <a:spcPct val="35000"/>
            </a:spcAft>
            <a:buNone/>
          </a:pPr>
          <a:r>
            <a:rPr lang="en-US" sz="1600" kern="1200"/>
            <a:t>Goal: Elicit the patient’s emotions and address them.</a:t>
          </a:r>
        </a:p>
      </dsp:txBody>
      <dsp:txXfrm>
        <a:off x="957071" y="3890"/>
        <a:ext cx="5671732" cy="828633"/>
      </dsp:txXfrm>
    </dsp:sp>
    <dsp:sp modelId="{3AA49EF1-45D5-405E-95A0-092B14236FEE}">
      <dsp:nvSpPr>
        <dsp:cNvPr id="0" name=""/>
        <dsp:cNvSpPr/>
      </dsp:nvSpPr>
      <dsp:spPr>
        <a:xfrm>
          <a:off x="0" y="1039682"/>
          <a:ext cx="6628804" cy="82863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2BB1B2-B2AD-486B-AF1C-193134FD6B19}">
      <dsp:nvSpPr>
        <dsp:cNvPr id="0" name=""/>
        <dsp:cNvSpPr/>
      </dsp:nvSpPr>
      <dsp:spPr>
        <a:xfrm>
          <a:off x="250661" y="1226124"/>
          <a:ext cx="455748" cy="4557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9C34D91-8215-47A7-97CE-DA206D7EFF27}">
      <dsp:nvSpPr>
        <dsp:cNvPr id="0" name=""/>
        <dsp:cNvSpPr/>
      </dsp:nvSpPr>
      <dsp:spPr>
        <a:xfrm>
          <a:off x="957071" y="1039682"/>
          <a:ext cx="298296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711200">
            <a:lnSpc>
              <a:spcPct val="90000"/>
            </a:lnSpc>
            <a:spcBef>
              <a:spcPct val="0"/>
            </a:spcBef>
            <a:spcAft>
              <a:spcPct val="35000"/>
            </a:spcAft>
            <a:buNone/>
          </a:pPr>
          <a:r>
            <a:rPr lang="en-US" sz="1600" b="1" kern="1200"/>
            <a:t>N</a:t>
          </a:r>
          <a:r>
            <a:rPr lang="en-US" sz="1600" kern="1200"/>
            <a:t>aming: recognition of emotion</a:t>
          </a:r>
        </a:p>
      </dsp:txBody>
      <dsp:txXfrm>
        <a:off x="957071" y="1039682"/>
        <a:ext cx="2982961" cy="828633"/>
      </dsp:txXfrm>
    </dsp:sp>
    <dsp:sp modelId="{49DA7C0A-7FB5-4753-B4C8-83A9AE19FA05}">
      <dsp:nvSpPr>
        <dsp:cNvPr id="0" name=""/>
        <dsp:cNvSpPr/>
      </dsp:nvSpPr>
      <dsp:spPr>
        <a:xfrm>
          <a:off x="3940033" y="1039682"/>
          <a:ext cx="2688770"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533400">
            <a:lnSpc>
              <a:spcPct val="90000"/>
            </a:lnSpc>
            <a:spcBef>
              <a:spcPct val="0"/>
            </a:spcBef>
            <a:spcAft>
              <a:spcPct val="35000"/>
            </a:spcAft>
            <a:buNone/>
          </a:pPr>
          <a:r>
            <a:rPr lang="en-US" sz="1200" kern="1200"/>
            <a:t>“You are angry.” or “That was sad for you.”</a:t>
          </a:r>
        </a:p>
      </dsp:txBody>
      <dsp:txXfrm>
        <a:off x="3940033" y="1039682"/>
        <a:ext cx="2688770" cy="828633"/>
      </dsp:txXfrm>
    </dsp:sp>
    <dsp:sp modelId="{B29D38AD-701A-4A8D-BCF5-5D4A447349A2}">
      <dsp:nvSpPr>
        <dsp:cNvPr id="0" name=""/>
        <dsp:cNvSpPr/>
      </dsp:nvSpPr>
      <dsp:spPr>
        <a:xfrm>
          <a:off x="0" y="2075473"/>
          <a:ext cx="6628804" cy="82863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6E6FA5-00BF-4202-816B-68757DDFF44C}">
      <dsp:nvSpPr>
        <dsp:cNvPr id="0" name=""/>
        <dsp:cNvSpPr/>
      </dsp:nvSpPr>
      <dsp:spPr>
        <a:xfrm>
          <a:off x="250661" y="2261916"/>
          <a:ext cx="455748" cy="4557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7149E6-3C72-485C-84AC-D0A1C7BEB421}">
      <dsp:nvSpPr>
        <dsp:cNvPr id="0" name=""/>
        <dsp:cNvSpPr/>
      </dsp:nvSpPr>
      <dsp:spPr>
        <a:xfrm>
          <a:off x="957071" y="2075473"/>
          <a:ext cx="298296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711200">
            <a:lnSpc>
              <a:spcPct val="90000"/>
            </a:lnSpc>
            <a:spcBef>
              <a:spcPct val="0"/>
            </a:spcBef>
            <a:spcAft>
              <a:spcPct val="35000"/>
            </a:spcAft>
            <a:buNone/>
          </a:pPr>
          <a:r>
            <a:rPr lang="en-US" sz="1600" b="1" kern="1200"/>
            <a:t>U</a:t>
          </a:r>
          <a:r>
            <a:rPr lang="en-US" sz="1600" kern="1200"/>
            <a:t>nderstanding: acceptance and validation of emotion</a:t>
          </a:r>
        </a:p>
      </dsp:txBody>
      <dsp:txXfrm>
        <a:off x="957071" y="2075473"/>
        <a:ext cx="2982961" cy="828633"/>
      </dsp:txXfrm>
    </dsp:sp>
    <dsp:sp modelId="{9E93639E-70CB-475A-8CB3-56E791C094F6}">
      <dsp:nvSpPr>
        <dsp:cNvPr id="0" name=""/>
        <dsp:cNvSpPr/>
      </dsp:nvSpPr>
      <dsp:spPr>
        <a:xfrm>
          <a:off x="3940033" y="2075473"/>
          <a:ext cx="2688770"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533400">
            <a:lnSpc>
              <a:spcPct val="90000"/>
            </a:lnSpc>
            <a:spcBef>
              <a:spcPct val="0"/>
            </a:spcBef>
            <a:spcAft>
              <a:spcPct val="35000"/>
            </a:spcAft>
            <a:buNone/>
          </a:pPr>
          <a:r>
            <a:rPr lang="en-US" sz="1200" kern="1200" dirty="0"/>
            <a:t>“I can only imagine that must have been frustrating for you.”</a:t>
          </a:r>
        </a:p>
      </dsp:txBody>
      <dsp:txXfrm>
        <a:off x="3940033" y="2075473"/>
        <a:ext cx="2688770" cy="828633"/>
      </dsp:txXfrm>
    </dsp:sp>
    <dsp:sp modelId="{0B90D59E-7CBE-45A9-A5AC-5D8D8765CA15}">
      <dsp:nvSpPr>
        <dsp:cNvPr id="0" name=""/>
        <dsp:cNvSpPr/>
      </dsp:nvSpPr>
      <dsp:spPr>
        <a:xfrm>
          <a:off x="0" y="3111265"/>
          <a:ext cx="6628804" cy="82863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EEB552-8E1F-408C-9098-76696FB28546}">
      <dsp:nvSpPr>
        <dsp:cNvPr id="0" name=""/>
        <dsp:cNvSpPr/>
      </dsp:nvSpPr>
      <dsp:spPr>
        <a:xfrm>
          <a:off x="250661" y="3297708"/>
          <a:ext cx="455748" cy="45574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B5F32DD-7230-4211-A8C3-18D3EDC1B02D}">
      <dsp:nvSpPr>
        <dsp:cNvPr id="0" name=""/>
        <dsp:cNvSpPr/>
      </dsp:nvSpPr>
      <dsp:spPr>
        <a:xfrm>
          <a:off x="957071" y="3111265"/>
          <a:ext cx="298296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711200">
            <a:lnSpc>
              <a:spcPct val="90000"/>
            </a:lnSpc>
            <a:spcBef>
              <a:spcPct val="0"/>
            </a:spcBef>
            <a:spcAft>
              <a:spcPct val="35000"/>
            </a:spcAft>
            <a:buNone/>
          </a:pPr>
          <a:r>
            <a:rPr lang="en-US" sz="1600" b="1" kern="1200"/>
            <a:t>R</a:t>
          </a:r>
          <a:r>
            <a:rPr lang="en-US" sz="1600" kern="1200"/>
            <a:t>especting: respect their experience, praise their efforts</a:t>
          </a:r>
        </a:p>
      </dsp:txBody>
      <dsp:txXfrm>
        <a:off x="957071" y="3111265"/>
        <a:ext cx="2982961" cy="828633"/>
      </dsp:txXfrm>
    </dsp:sp>
    <dsp:sp modelId="{17C12D96-9B08-40A0-9973-AA526804BC60}">
      <dsp:nvSpPr>
        <dsp:cNvPr id="0" name=""/>
        <dsp:cNvSpPr/>
      </dsp:nvSpPr>
      <dsp:spPr>
        <a:xfrm>
          <a:off x="3940033" y="3111265"/>
          <a:ext cx="2688770"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533400">
            <a:lnSpc>
              <a:spcPct val="90000"/>
            </a:lnSpc>
            <a:spcBef>
              <a:spcPct val="0"/>
            </a:spcBef>
            <a:spcAft>
              <a:spcPct val="35000"/>
            </a:spcAft>
            <a:buNone/>
          </a:pPr>
          <a:r>
            <a:rPr lang="en-US" sz="1200" kern="1200" dirty="0"/>
            <a:t>“You’ve been juggling a lot.” or “You did a great job recognizing that he was getting more sick and bringing him to be evaluated.”</a:t>
          </a:r>
        </a:p>
      </dsp:txBody>
      <dsp:txXfrm>
        <a:off x="3940033" y="3111265"/>
        <a:ext cx="2688770" cy="828633"/>
      </dsp:txXfrm>
    </dsp:sp>
    <dsp:sp modelId="{F539647C-C6F2-4B49-99C2-B5D8A698F80B}">
      <dsp:nvSpPr>
        <dsp:cNvPr id="0" name=""/>
        <dsp:cNvSpPr/>
      </dsp:nvSpPr>
      <dsp:spPr>
        <a:xfrm>
          <a:off x="0" y="4147057"/>
          <a:ext cx="6628804" cy="82863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CFC75F-CA82-4F64-9511-087B0A61AEFB}">
      <dsp:nvSpPr>
        <dsp:cNvPr id="0" name=""/>
        <dsp:cNvSpPr/>
      </dsp:nvSpPr>
      <dsp:spPr>
        <a:xfrm>
          <a:off x="250661" y="4333499"/>
          <a:ext cx="455748" cy="45574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2FF00BB-F8E3-410B-B015-554AB3A2A456}">
      <dsp:nvSpPr>
        <dsp:cNvPr id="0" name=""/>
        <dsp:cNvSpPr/>
      </dsp:nvSpPr>
      <dsp:spPr>
        <a:xfrm>
          <a:off x="957071" y="4147057"/>
          <a:ext cx="298296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711200">
            <a:lnSpc>
              <a:spcPct val="90000"/>
            </a:lnSpc>
            <a:spcBef>
              <a:spcPct val="0"/>
            </a:spcBef>
            <a:spcAft>
              <a:spcPct val="35000"/>
            </a:spcAft>
            <a:buNone/>
          </a:pPr>
          <a:r>
            <a:rPr lang="en-US" sz="1600" b="1" kern="1200"/>
            <a:t>S</a:t>
          </a:r>
          <a:r>
            <a:rPr lang="en-US" sz="1600" kern="1200"/>
            <a:t>upporting: express support, create partnership</a:t>
          </a:r>
        </a:p>
      </dsp:txBody>
      <dsp:txXfrm>
        <a:off x="957071" y="4147057"/>
        <a:ext cx="2982961" cy="828633"/>
      </dsp:txXfrm>
    </dsp:sp>
    <dsp:sp modelId="{DF65846D-935B-43CB-9B17-8CA3D60772D7}">
      <dsp:nvSpPr>
        <dsp:cNvPr id="0" name=""/>
        <dsp:cNvSpPr/>
      </dsp:nvSpPr>
      <dsp:spPr>
        <a:xfrm>
          <a:off x="3940033" y="4147057"/>
          <a:ext cx="2688770"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533400">
            <a:lnSpc>
              <a:spcPct val="90000"/>
            </a:lnSpc>
            <a:spcBef>
              <a:spcPct val="0"/>
            </a:spcBef>
            <a:spcAft>
              <a:spcPct val="35000"/>
            </a:spcAft>
            <a:buNone/>
          </a:pPr>
          <a:r>
            <a:rPr lang="en-US" sz="1200" kern="1200"/>
            <a:t>“Let’s work together to come up with a better way to address this.”</a:t>
          </a:r>
        </a:p>
      </dsp:txBody>
      <dsp:txXfrm>
        <a:off x="3940033" y="4147057"/>
        <a:ext cx="2688770" cy="828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EE79E-CD2A-4817-8D1E-353BD969B32F}">
      <dsp:nvSpPr>
        <dsp:cNvPr id="0" name=""/>
        <dsp:cNvSpPr/>
      </dsp:nvSpPr>
      <dsp:spPr>
        <a:xfrm>
          <a:off x="0" y="0"/>
          <a:ext cx="7306865" cy="116443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The most common element of an adversarial clinician-patient relationship is failed communication.</a:t>
          </a:r>
        </a:p>
      </dsp:txBody>
      <dsp:txXfrm>
        <a:off x="34105" y="34105"/>
        <a:ext cx="6050353" cy="1096221"/>
      </dsp:txXfrm>
    </dsp:sp>
    <dsp:sp modelId="{237FB918-6304-4735-9804-EC7B06350C58}">
      <dsp:nvSpPr>
        <dsp:cNvPr id="0" name=""/>
        <dsp:cNvSpPr/>
      </dsp:nvSpPr>
      <dsp:spPr>
        <a:xfrm>
          <a:off x="644723" y="1358502"/>
          <a:ext cx="7306865" cy="1164431"/>
        </a:xfrm>
        <a:prstGeom prst="roundRect">
          <a:avLst>
            <a:gd name="adj" fmla="val 10000"/>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Both the patient and the clinician contribute to failed communication. Clinicians must recognize and change their negative responses and harmful behaviors  in order to improve communication.</a:t>
          </a:r>
        </a:p>
      </dsp:txBody>
      <dsp:txXfrm>
        <a:off x="678828" y="1392607"/>
        <a:ext cx="5837051" cy="1096221"/>
      </dsp:txXfrm>
    </dsp:sp>
    <dsp:sp modelId="{E80EC41B-5991-4F52-A29E-679437BBC6D5}">
      <dsp:nvSpPr>
        <dsp:cNvPr id="0" name=""/>
        <dsp:cNvSpPr/>
      </dsp:nvSpPr>
      <dsp:spPr>
        <a:xfrm>
          <a:off x="1289446" y="2717005"/>
          <a:ext cx="7306865" cy="1164431"/>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Being patient-centered, using active listening skills, and acknowledging and respecting emotions can improve communication with patients and parents. </a:t>
          </a:r>
        </a:p>
      </dsp:txBody>
      <dsp:txXfrm>
        <a:off x="1323551" y="2751110"/>
        <a:ext cx="5837051" cy="1096221"/>
      </dsp:txXfrm>
    </dsp:sp>
    <dsp:sp modelId="{81722757-B552-4105-B066-40A0DFB0A8B2}">
      <dsp:nvSpPr>
        <dsp:cNvPr id="0" name=""/>
        <dsp:cNvSpPr/>
      </dsp:nvSpPr>
      <dsp:spPr>
        <a:xfrm>
          <a:off x="6549984" y="883026"/>
          <a:ext cx="756880" cy="756880"/>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720282" y="883026"/>
        <a:ext cx="416284" cy="569552"/>
      </dsp:txXfrm>
    </dsp:sp>
    <dsp:sp modelId="{89164139-7887-4B64-9582-1C478AB06C4F}">
      <dsp:nvSpPr>
        <dsp:cNvPr id="0" name=""/>
        <dsp:cNvSpPr/>
      </dsp:nvSpPr>
      <dsp:spPr>
        <a:xfrm>
          <a:off x="7194708" y="2233766"/>
          <a:ext cx="756880" cy="756880"/>
        </a:xfrm>
        <a:prstGeom prst="downArrow">
          <a:avLst>
            <a:gd name="adj1" fmla="val 55000"/>
            <a:gd name="adj2" fmla="val 45000"/>
          </a:avLst>
        </a:prstGeom>
        <a:solidFill>
          <a:schemeClr val="accent2">
            <a:tint val="40000"/>
            <a:alpha val="90000"/>
            <a:hueOff val="-4091839"/>
            <a:satOff val="45107"/>
            <a:lumOff val="4296"/>
            <a:alphaOff val="0"/>
          </a:schemeClr>
        </a:solidFill>
        <a:ln w="19050" cap="rnd" cmpd="sng" algn="ctr">
          <a:solidFill>
            <a:schemeClr val="accent2">
              <a:tint val="40000"/>
              <a:alpha val="90000"/>
              <a:hueOff val="-4091839"/>
              <a:satOff val="45107"/>
              <a:lumOff val="429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365006" y="2233766"/>
        <a:ext cx="416284" cy="5695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1A25BD-D481-4C97-84E5-C66567DB8836}" type="datetimeFigureOut">
              <a:rPr lang="en-US" smtClean="0"/>
              <a:t>6/24/2020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DB68A-C089-41CD-9F49-4307512C78A3}" type="slidenum">
              <a:rPr lang="en-US" smtClean="0"/>
              <a:t>‹#›</a:t>
            </a:fld>
            <a:endParaRPr lang="en-US"/>
          </a:p>
        </p:txBody>
      </p:sp>
    </p:spTree>
    <p:extLst>
      <p:ext uri="{BB962C8B-B14F-4D97-AF65-F5344CB8AC3E}">
        <p14:creationId xmlns:p14="http://schemas.microsoft.com/office/powerpoint/2010/main" val="589478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3118CD8-6A24-4F48-A56A-F832C47EED75}"/>
              </a:ext>
            </a:extLst>
          </p:cNvPr>
          <p:cNvSpPr>
            <a:spLocks noGrp="1" noRot="1" noChangeAspect="1" noTextEdit="1"/>
          </p:cNvSpPr>
          <p:nvPr>
            <p:ph type="sldImg"/>
          </p:nvPr>
        </p:nvSpPr>
        <p:spPr>
          <a:ln/>
        </p:spPr>
      </p:sp>
      <p:sp>
        <p:nvSpPr>
          <p:cNvPr id="19459" name="Notes Placeholder 2">
            <a:extLst>
              <a:ext uri="{FF2B5EF4-FFF2-40B4-BE49-F238E27FC236}">
                <a16:creationId xmlns:a16="http://schemas.microsoft.com/office/drawing/2014/main" id="{862B0C02-596F-403C-852A-00B2D984DC8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a:latin typeface="Arial" panose="020B0604020202020204" pitchFamily="34" charset="0"/>
                <a:ea typeface="ＭＳ Ｐゴシック" panose="020B0600070205080204" pitchFamily="34" charset="-128"/>
                <a:cs typeface="Arial" panose="020B0604020202020204" pitchFamily="34" charset="0"/>
              </a:rPr>
              <a:t> </a:t>
            </a: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a:latin typeface="Arial" panose="020B0604020202020204" pitchFamily="34" charset="0"/>
                <a:ea typeface="ＭＳ Ｐゴシック" panose="020B0600070205080204" pitchFamily="34" charset="-128"/>
                <a:cs typeface="Arial" panose="020B0604020202020204" pitchFamily="34" charset="0"/>
              </a:rPr>
              <a:t>	</a:t>
            </a:r>
          </a:p>
        </p:txBody>
      </p:sp>
      <p:sp>
        <p:nvSpPr>
          <p:cNvPr id="19460" name="Slide Number Placeholder 3">
            <a:extLst>
              <a:ext uri="{FF2B5EF4-FFF2-40B4-BE49-F238E27FC236}">
                <a16:creationId xmlns:a16="http://schemas.microsoft.com/office/drawing/2014/main" id="{52347B8D-F930-4C27-ACCD-9D330E9A60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411DE55-E206-43F2-8A45-0CD1C1040AF6}" type="slidenum">
              <a:rPr lang="en-US" altLang="en-US" sz="1200"/>
              <a:pPr/>
              <a:t>3</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655A0BD-6435-45DE-9CB9-B1630569769D}"/>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84D07E8A-5CA8-4A21-9C9D-71658249E3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dirty="0">
                <a:latin typeface="Arial" panose="020B0604020202020204" pitchFamily="34" charset="0"/>
                <a:ea typeface="ＭＳ Ｐゴシック" panose="020B0600070205080204" pitchFamily="34" charset="-128"/>
                <a:cs typeface="Arial" panose="020B0604020202020204" pitchFamily="34" charset="0"/>
              </a:rPr>
              <a:t>Teacher’s Guide:</a:t>
            </a:r>
          </a:p>
          <a:p>
            <a:pPr eaLnBrk="1" hangingPunct="1"/>
            <a:r>
              <a:rPr lang="en-US" altLang="en-US" dirty="0">
                <a:latin typeface="Arial" panose="020B0604020202020204" pitchFamily="34" charset="0"/>
                <a:ea typeface="ＭＳ Ｐゴシック" panose="020B0600070205080204" pitchFamily="34" charset="-128"/>
                <a:cs typeface="Arial" panose="020B0604020202020204" pitchFamily="34" charset="0"/>
              </a:rPr>
              <a:t>Here are some other tips for improving communication between providers and patients or parents. </a:t>
            </a:r>
          </a:p>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dirty="0">
                <a:latin typeface="Arial" panose="020B0604020202020204" pitchFamily="34" charset="0"/>
                <a:ea typeface="ＭＳ Ｐゴシック" panose="020B0600070205080204" pitchFamily="34" charset="-128"/>
                <a:cs typeface="Arial" panose="020B0604020202020204" pitchFamily="34" charset="0"/>
              </a:rPr>
              <a:t>Examples of incorporating knowledge about the patient’s personality: </a:t>
            </a:r>
          </a:p>
          <a:p>
            <a:pPr eaLnBrk="1" hangingPunct="1">
              <a:buFontTx/>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With an obsessive patient, avoid battles over control. Provide information and engage intellectual discussion, don’t push for emotional response initially.</a:t>
            </a:r>
          </a:p>
          <a:p>
            <a:pPr eaLnBrk="1" hangingPunct="1">
              <a:buFontTx/>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With a dependent patient, meet some of the special needs while setting some boundaries, and slowly facilitate more independence.</a:t>
            </a:r>
          </a:p>
          <a:p>
            <a:pPr eaLnBrk="1" hangingPunct="1"/>
            <a:r>
              <a:rPr lang="en-US" altLang="en-US" dirty="0">
                <a:latin typeface="Arial" panose="020B0604020202020204" pitchFamily="34" charset="0"/>
                <a:ea typeface="ＭＳ Ｐゴシック" panose="020B0600070205080204" pitchFamily="34" charset="-128"/>
                <a:cs typeface="Arial" panose="020B0604020202020204" pitchFamily="34" charset="0"/>
              </a:rPr>
              <a:t> </a:t>
            </a:r>
          </a:p>
        </p:txBody>
      </p:sp>
      <p:sp>
        <p:nvSpPr>
          <p:cNvPr id="29700" name="Slide Number Placeholder 3">
            <a:extLst>
              <a:ext uri="{FF2B5EF4-FFF2-40B4-BE49-F238E27FC236}">
                <a16:creationId xmlns:a16="http://schemas.microsoft.com/office/drawing/2014/main" id="{14F8F2B5-5CD1-46D4-B34F-DFE98E90A0B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A4F1ACD-D748-41A9-B94F-203C18CA3D02}" type="slidenum">
              <a:rPr lang="en-US" altLang="en-US" sz="1200"/>
              <a:pPr/>
              <a:t>13</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E8ECC03-2485-4F66-B0B4-4A753A9BAB7F}"/>
              </a:ext>
            </a:extLst>
          </p:cNvPr>
          <p:cNvSpPr>
            <a:spLocks noGrp="1" noRot="1" noChangeAspect="1" noTextEdit="1"/>
          </p:cNvSpPr>
          <p:nvPr>
            <p:ph type="sldImg"/>
          </p:nvPr>
        </p:nvSpPr>
        <p:spPr>
          <a:ln/>
        </p:spPr>
      </p:sp>
      <p:sp>
        <p:nvSpPr>
          <p:cNvPr id="30723" name="Notes Placeholder 2">
            <a:extLst>
              <a:ext uri="{FF2B5EF4-FFF2-40B4-BE49-F238E27FC236}">
                <a16:creationId xmlns:a16="http://schemas.microsoft.com/office/drawing/2014/main" id="{388FAC40-506F-4A98-B417-8CF324CA4B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30724" name="Slide Number Placeholder 3">
            <a:extLst>
              <a:ext uri="{FF2B5EF4-FFF2-40B4-BE49-F238E27FC236}">
                <a16:creationId xmlns:a16="http://schemas.microsoft.com/office/drawing/2014/main" id="{66830910-5165-4517-B8CB-AC9A39AF7A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E634326-BE14-4241-B0F3-ECA1D1F0ABF1}" type="slidenum">
              <a:rPr lang="en-US" altLang="en-US" sz="1200"/>
              <a:pPr/>
              <a:t>16</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58193DD-C000-46EB-A105-1D38CDDB595A}"/>
              </a:ext>
            </a:extLst>
          </p:cNvPr>
          <p:cNvSpPr>
            <a:spLocks noGrp="1" noRot="1" noChangeAspect="1" noTextEdit="1"/>
          </p:cNvSpPr>
          <p:nvPr>
            <p:ph type="sldImg"/>
          </p:nvPr>
        </p:nvSpPr>
        <p:spPr>
          <a:ln/>
        </p:spPr>
      </p:sp>
      <p:sp>
        <p:nvSpPr>
          <p:cNvPr id="21507" name="Notes Placeholder 2">
            <a:extLst>
              <a:ext uri="{FF2B5EF4-FFF2-40B4-BE49-F238E27FC236}">
                <a16:creationId xmlns:a16="http://schemas.microsoft.com/office/drawing/2014/main" id="{DE406016-DB9C-4ABC-943C-ED24842DFE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a:latin typeface="Arial" panose="020B0604020202020204" pitchFamily="34" charset="0"/>
                <a:ea typeface="ＭＳ Ｐゴシック" panose="020B0600070205080204" pitchFamily="34" charset="-128"/>
                <a:cs typeface="Arial" panose="020B0604020202020204" pitchFamily="34" charset="0"/>
              </a:rPr>
              <a:t>Teacher’s Guide:</a:t>
            </a:r>
          </a:p>
          <a:p>
            <a:r>
              <a:rPr lang="en-US" altLang="en-US" dirty="0">
                <a:latin typeface="Arial" panose="020B0604020202020204" pitchFamily="34" charset="0"/>
                <a:ea typeface="ＭＳ Ｐゴシック" panose="020B0600070205080204" pitchFamily="34" charset="-128"/>
                <a:cs typeface="Arial" panose="020B0604020202020204" pitchFamily="34" charset="0"/>
              </a:rPr>
              <a:t>There are three basic components to physician-parent-child communication, listed here. “informativeness” refers to the quantity and quality of health information provided. It directly addresses the cognitive needs of the patient and/or parent, and forms the foundation for the physician’s task-related behavior. The physician may say, “She may have respiratory distress because her effusion has worsened, so I am going to get a chest x-ray.”</a:t>
            </a:r>
          </a:p>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a:latin typeface="Arial" panose="020B0604020202020204" pitchFamily="34" charset="0"/>
                <a:ea typeface="ＭＳ Ｐゴシック" panose="020B0600070205080204" pitchFamily="34" charset="-128"/>
                <a:cs typeface="Arial" panose="020B0604020202020204" pitchFamily="34" charset="0"/>
              </a:rPr>
              <a:t>Interpersonal sensitivity and partnership building address the affective needs of the patient and/or parent – that is, the emotional need to feel heard and be understood. These two components inform the physician’s relational behavior – showing concern and respect. The physician may say, “I can see that you are worried. What worries you the most? What ideas do you have to make R.D. feel better?” Some nonverbal ways to show concern and respect include maintaining eye contact, using appropriate gestures, and using active listening skills. </a:t>
            </a:r>
          </a:p>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a:latin typeface="Arial" panose="020B0604020202020204" pitchFamily="34" charset="0"/>
                <a:ea typeface="ＭＳ Ｐゴシック" panose="020B0600070205080204" pitchFamily="34" charset="-128"/>
                <a:cs typeface="Arial" panose="020B0604020202020204" pitchFamily="34" charset="0"/>
              </a:rPr>
              <a:t>The literature overwhelmingly supports direct communication with the child, provided that the communication is done in a developmentally appropriate manner, taking into account the parent-child relationship and the family’s cultural values. </a:t>
            </a:r>
          </a:p>
        </p:txBody>
      </p:sp>
      <p:sp>
        <p:nvSpPr>
          <p:cNvPr id="21508" name="Slide Number Placeholder 3">
            <a:extLst>
              <a:ext uri="{FF2B5EF4-FFF2-40B4-BE49-F238E27FC236}">
                <a16:creationId xmlns:a16="http://schemas.microsoft.com/office/drawing/2014/main" id="{C2208B29-8013-4F16-BC92-430CF3C92E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4080635-3223-4BF9-B286-4C31D6A20F60}" type="slidenum">
              <a:rPr lang="en-US" altLang="en-US" sz="1200"/>
              <a:pPr/>
              <a:t>5</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D56DDEA6-D7C1-445C-9815-021719122384}"/>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8D726F6D-629C-45D1-B05D-F5BBDDEA8D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a:p>
            <a:pPr eaLnBrk="1" hangingPunct="1">
              <a:spcBef>
                <a:spcPct val="0"/>
              </a:spcBef>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2532" name="Slide Number Placeholder 3">
            <a:extLst>
              <a:ext uri="{FF2B5EF4-FFF2-40B4-BE49-F238E27FC236}">
                <a16:creationId xmlns:a16="http://schemas.microsoft.com/office/drawing/2014/main" id="{7E8B1729-4228-425A-82D3-4A2FF99FA0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66816EE-8832-4538-A36C-FD3C8896EDA5}" type="slidenum">
              <a:rPr lang="en-US" altLang="en-US" sz="1200"/>
              <a:pPr/>
              <a:t>6</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7B83413-A1B2-48C2-9F4D-8B6CBBD0B944}"/>
              </a:ext>
            </a:extLst>
          </p:cNvPr>
          <p:cNvSpPr>
            <a:spLocks noGrp="1" noRot="1" noChangeAspect="1" noTextEdit="1"/>
          </p:cNvSpPr>
          <p:nvPr>
            <p:ph type="sldImg"/>
          </p:nvPr>
        </p:nvSpPr>
        <p:spPr>
          <a:ln/>
        </p:spPr>
      </p:sp>
      <p:sp>
        <p:nvSpPr>
          <p:cNvPr id="23555" name="Notes Placeholder 2">
            <a:extLst>
              <a:ext uri="{FF2B5EF4-FFF2-40B4-BE49-F238E27FC236}">
                <a16:creationId xmlns:a16="http://schemas.microsoft.com/office/drawing/2014/main" id="{431EC5BF-C010-4941-92D9-58388990ECA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23556" name="Slide Number Placeholder 3">
            <a:extLst>
              <a:ext uri="{FF2B5EF4-FFF2-40B4-BE49-F238E27FC236}">
                <a16:creationId xmlns:a16="http://schemas.microsoft.com/office/drawing/2014/main" id="{046D63A7-5488-4486-A04E-84A921651A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A5E2A2D-09E2-4EA5-B26A-8957BF58FDF4}" type="slidenum">
              <a:rPr lang="en-US" altLang="en-US" sz="1200"/>
              <a:pPr/>
              <a:t>7</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3430F21F-25BB-43B2-8BC9-87E77D7B5D7D}"/>
              </a:ext>
            </a:extLst>
          </p:cNvPr>
          <p:cNvSpPr>
            <a:spLocks noGrp="1" noRot="1" noChangeAspect="1" noTextEdit="1"/>
          </p:cNvSpPr>
          <p:nvPr>
            <p:ph type="sldImg"/>
          </p:nvPr>
        </p:nvSpPr>
        <p:spPr>
          <a:ln/>
        </p:spPr>
      </p:sp>
      <p:sp>
        <p:nvSpPr>
          <p:cNvPr id="24579" name="Notes Placeholder 2">
            <a:extLst>
              <a:ext uri="{FF2B5EF4-FFF2-40B4-BE49-F238E27FC236}">
                <a16:creationId xmlns:a16="http://schemas.microsoft.com/office/drawing/2014/main" id="{29FF5D30-A73A-4025-842F-887416E42E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u="sng">
                <a:latin typeface="Arial" panose="020B0604020202020204" pitchFamily="34" charset="0"/>
                <a:ea typeface="ＭＳ Ｐゴシック" panose="020B0600070205080204" pitchFamily="34" charset="-128"/>
                <a:cs typeface="Arial" panose="020B0604020202020204" pitchFamily="34" charset="0"/>
              </a:rPr>
              <a:t>Teacher’s Guide: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Common characteristics and circumstance of patients perceived to be difficult by providers:</a:t>
            </a:r>
          </a:p>
          <a:p>
            <a:pPr eaLnBrk="1" hangingPunct="1">
              <a:buFontTx/>
              <a:buChar char="-"/>
            </a:pPr>
            <a:r>
              <a:rPr lang="en-US" altLang="en-US">
                <a:latin typeface="Arial" panose="020B0604020202020204" pitchFamily="34" charset="0"/>
                <a:ea typeface="ＭＳ Ｐゴシック" panose="020B0600070205080204" pitchFamily="34" charset="-128"/>
                <a:cs typeface="Arial" panose="020B0604020202020204" pitchFamily="34" charset="0"/>
              </a:rPr>
              <a:t>Emotional and expressive of emotions</a:t>
            </a:r>
          </a:p>
          <a:p>
            <a:pPr eaLnBrk="1" hangingPunct="1">
              <a:buFontTx/>
              <a:buChar char="-"/>
            </a:pPr>
            <a:r>
              <a:rPr lang="en-US" altLang="en-US">
                <a:latin typeface="Arial" panose="020B0604020202020204" pitchFamily="34" charset="0"/>
                <a:ea typeface="ＭＳ Ｐゴシック" panose="020B0600070205080204" pitchFamily="34" charset="-128"/>
                <a:cs typeface="Arial" panose="020B0604020202020204" pitchFamily="34" charset="0"/>
              </a:rPr>
              <a:t>Certain personality features or disorders</a:t>
            </a:r>
          </a:p>
          <a:p>
            <a:pPr eaLnBrk="1" hangingPunct="1">
              <a:buFontTx/>
              <a:buChar char="-"/>
            </a:pPr>
            <a:r>
              <a:rPr lang="en-US" altLang="en-US">
                <a:latin typeface="Arial" panose="020B0604020202020204" pitchFamily="34" charset="0"/>
                <a:ea typeface="ＭＳ Ｐゴシック" panose="020B0600070205080204" pitchFamily="34" charset="-128"/>
                <a:cs typeface="Arial" panose="020B0604020202020204" pitchFamily="34" charset="0"/>
              </a:rPr>
              <a:t>Personal characteristics viewed negatively by provider (different moral or ethical view points, non-English speakers, disheveled or unkempt appearance)</a:t>
            </a:r>
          </a:p>
          <a:p>
            <a:pPr eaLnBrk="1" hangingPunct="1">
              <a:buFontTx/>
              <a:buChar char="-"/>
            </a:pPr>
            <a:r>
              <a:rPr lang="en-US" altLang="en-US">
                <a:latin typeface="Arial" panose="020B0604020202020204" pitchFamily="34" charset="0"/>
                <a:ea typeface="ＭＳ Ｐゴシック" panose="020B0600070205080204" pitchFamily="34" charset="-128"/>
                <a:cs typeface="Arial" panose="020B0604020202020204" pitchFamily="34" charset="0"/>
              </a:rPr>
              <a:t>Specific clinical problems</a:t>
            </a:r>
          </a:p>
          <a:p>
            <a:pPr eaLnBrk="1" hangingPunct="1">
              <a:buFontTx/>
              <a:buChar char="-"/>
            </a:pPr>
            <a:r>
              <a:rPr lang="en-US" altLang="en-US">
                <a:latin typeface="Arial" panose="020B0604020202020204" pitchFamily="34" charset="0"/>
                <a:ea typeface="ＭＳ Ｐゴシック" panose="020B0600070205080204" pitchFamily="34" charset="-128"/>
                <a:cs typeface="Arial" panose="020B0604020202020204" pitchFamily="34" charset="0"/>
              </a:rPr>
              <a:t>Places extra demands or stresses on the clinician</a:t>
            </a:r>
          </a:p>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4580" name="Slide Number Placeholder 3">
            <a:extLst>
              <a:ext uri="{FF2B5EF4-FFF2-40B4-BE49-F238E27FC236}">
                <a16:creationId xmlns:a16="http://schemas.microsoft.com/office/drawing/2014/main" id="{EDCA7020-C15A-4CC9-8C34-77A9C9C743B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1BA7EBD-2D0D-4664-BAA8-10DA5603C92E}" type="slidenum">
              <a:rPr lang="en-US" altLang="en-US" sz="1200"/>
              <a:pPr/>
              <a:t>8</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9DD1088-79FA-43AD-88E3-049039D063D1}"/>
              </a:ext>
            </a:extLst>
          </p:cNvPr>
          <p:cNvSpPr>
            <a:spLocks noGrp="1" noRot="1" noChangeAspect="1" noTextEdit="1"/>
          </p:cNvSpPr>
          <p:nvPr>
            <p:ph type="sldImg"/>
          </p:nvPr>
        </p:nvSpPr>
        <p:spPr>
          <a:ln/>
        </p:spPr>
      </p:sp>
      <p:sp>
        <p:nvSpPr>
          <p:cNvPr id="25603" name="Notes Placeholder 2">
            <a:extLst>
              <a:ext uri="{FF2B5EF4-FFF2-40B4-BE49-F238E27FC236}">
                <a16:creationId xmlns:a16="http://schemas.microsoft.com/office/drawing/2014/main" id="{7B7D3E61-CBE2-44C3-A3EC-A230C6A9044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u="sng">
                <a:latin typeface="Arial" panose="020B0604020202020204" pitchFamily="34" charset="0"/>
                <a:ea typeface="ＭＳ Ｐゴシック" panose="020B0600070205080204" pitchFamily="34" charset="-128"/>
                <a:cs typeface="Arial" panose="020B0604020202020204" pitchFamily="34" charset="0"/>
              </a:rPr>
              <a:t>Teacher’s Guide:</a:t>
            </a:r>
          </a:p>
          <a:p>
            <a:pPr eaLnBrk="1" hangingPunct="1">
              <a:spcBef>
                <a:spcPct val="0"/>
              </a:spcBef>
            </a:pPr>
            <a:r>
              <a:rPr lang="en-US" altLang="en-US">
                <a:latin typeface="Arial" panose="020B0604020202020204" pitchFamily="34" charset="0"/>
                <a:ea typeface="ＭＳ Ｐゴシック" panose="020B0600070205080204" pitchFamily="34" charset="-128"/>
                <a:cs typeface="Arial" panose="020B0604020202020204" pitchFamily="34" charset="0"/>
              </a:rPr>
              <a:t>Literature supports notion that most learners can be taught awareness of negative responses and harmful behaviors. Communication skills training can improve an individual’s ability to communicate in difficult situations.</a:t>
            </a:r>
          </a:p>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r>
              <a:rPr lang="en-US" altLang="en-US">
                <a:latin typeface="Trebuchet MS" panose="020B0603020202020204" pitchFamily="34" charset="0"/>
                <a:ea typeface="ＭＳ Ｐゴシック" panose="020B0600070205080204" pitchFamily="34" charset="-128"/>
                <a:cs typeface="Arial" panose="020B0604020202020204" pitchFamily="34" charset="0"/>
              </a:rPr>
              <a:t>Pay special attention to the final point -- physicians often have negative emotional responses to patients that are not fully recognized and lead to unconstructive behaviors. Some examples are listed below. Have the learners reflect on these patterns. Do they recognize these behaviors in themselves or others?</a:t>
            </a:r>
          </a:p>
          <a:p>
            <a:endParaRPr lang="en-US" altLang="en-US">
              <a:latin typeface="Trebuchet MS" panose="020B0603020202020204" pitchFamily="34" charset="0"/>
              <a:ea typeface="ＭＳ Ｐゴシック" panose="020B0600070205080204" pitchFamily="34" charset="-128"/>
              <a:cs typeface="Arial" panose="020B0604020202020204" pitchFamily="34" charset="0"/>
            </a:endParaRPr>
          </a:p>
          <a:p>
            <a:pPr lvl="1"/>
            <a:r>
              <a:rPr lang="en-US" altLang="en-US">
                <a:latin typeface="Trebuchet MS" panose="020B0603020202020204" pitchFamily="34" charset="0"/>
                <a:ea typeface="ＭＳ Ｐゴシック" panose="020B0600070205080204" pitchFamily="34" charset="-128"/>
                <a:cs typeface="Arial" panose="020B0604020202020204" pitchFamily="34" charset="0"/>
              </a:rPr>
              <a:t>If the clinician feels threatened </a:t>
            </a:r>
            <a:r>
              <a:rPr lang="en-US" altLang="en-US">
                <a:latin typeface="Trebuchet MS" panose="020B0603020202020204" pitchFamily="34" charset="0"/>
                <a:ea typeface="ＭＳ Ｐゴシック" panose="020B0600070205080204" pitchFamily="34" charset="-128"/>
                <a:cs typeface="Arial" panose="020B0604020202020204" pitchFamily="34" charset="0"/>
                <a:sym typeface="Wingdings" panose="05000000000000000000" pitchFamily="2" charset="2"/>
              </a:rPr>
              <a:t> leads to o</a:t>
            </a:r>
            <a:r>
              <a:rPr lang="en-US" altLang="en-US">
                <a:latin typeface="Trebuchet MS" panose="020B0603020202020204" pitchFamily="34" charset="0"/>
                <a:ea typeface="ＭＳ Ｐゴシック" panose="020B0600070205080204" pitchFamily="34" charset="-128"/>
                <a:cs typeface="Arial" panose="020B0604020202020204" pitchFamily="34" charset="0"/>
              </a:rPr>
              <a:t>ver control of the interview or situation</a:t>
            </a:r>
          </a:p>
          <a:p>
            <a:pPr lvl="1"/>
            <a:r>
              <a:rPr lang="en-US" altLang="en-US">
                <a:latin typeface="Trebuchet MS" panose="020B0603020202020204" pitchFamily="34" charset="0"/>
                <a:ea typeface="ＭＳ Ｐゴシック" panose="020B0600070205080204" pitchFamily="34" charset="-128"/>
                <a:cs typeface="Arial" panose="020B0604020202020204" pitchFamily="34" charset="0"/>
              </a:rPr>
              <a:t>If the clinician has discomfort with psychological issues </a:t>
            </a:r>
            <a:r>
              <a:rPr lang="en-US" altLang="en-US">
                <a:latin typeface="Trebuchet MS" panose="020B0603020202020204" pitchFamily="34" charset="0"/>
                <a:ea typeface="ＭＳ Ｐゴシック" panose="020B0600070205080204" pitchFamily="34" charset="-128"/>
                <a:cs typeface="Arial" panose="020B0604020202020204" pitchFamily="34" charset="0"/>
                <a:sym typeface="Wingdings" panose="05000000000000000000" pitchFamily="2" charset="2"/>
              </a:rPr>
              <a:t> leads to avoidance</a:t>
            </a:r>
            <a:endParaRPr lang="en-US" altLang="en-US">
              <a:latin typeface="Trebuchet MS" panose="020B0603020202020204" pitchFamily="34" charset="0"/>
              <a:ea typeface="ＭＳ Ｐゴシック" panose="020B0600070205080204" pitchFamily="34" charset="-128"/>
              <a:cs typeface="Arial" panose="020B0604020202020204" pitchFamily="34" charset="0"/>
            </a:endParaRPr>
          </a:p>
          <a:p>
            <a:pPr lvl="1"/>
            <a:r>
              <a:rPr lang="en-US" altLang="en-US">
                <a:latin typeface="Trebuchet MS" panose="020B0603020202020204" pitchFamily="34" charset="0"/>
                <a:ea typeface="ＭＳ Ｐゴシック" panose="020B0600070205080204" pitchFamily="34" charset="-128"/>
                <a:cs typeface="Arial" panose="020B0604020202020204" pitchFamily="34" charset="0"/>
              </a:rPr>
              <a:t>If the clinician dislikes the patient </a:t>
            </a:r>
            <a:r>
              <a:rPr lang="en-US" altLang="en-US">
                <a:latin typeface="Trebuchet MS" panose="020B0603020202020204" pitchFamily="34" charset="0"/>
                <a:ea typeface="ＭＳ Ｐゴシック" panose="020B0600070205080204" pitchFamily="34" charset="-128"/>
                <a:cs typeface="Arial" panose="020B0604020202020204" pitchFamily="34" charset="0"/>
                <a:sym typeface="Wingdings" panose="05000000000000000000" pitchFamily="2" charset="2"/>
              </a:rPr>
              <a:t> leads to s</a:t>
            </a:r>
            <a:r>
              <a:rPr lang="en-US" altLang="en-US">
                <a:latin typeface="Trebuchet MS" panose="020B0603020202020204" pitchFamily="34" charset="0"/>
                <a:ea typeface="ＭＳ Ｐゴシック" panose="020B0600070205080204" pitchFamily="34" charset="-128"/>
                <a:cs typeface="Arial" panose="020B0604020202020204" pitchFamily="34" charset="0"/>
              </a:rPr>
              <a:t>uperficial behavior</a:t>
            </a:r>
          </a:p>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5604" name="Slide Number Placeholder 3">
            <a:extLst>
              <a:ext uri="{FF2B5EF4-FFF2-40B4-BE49-F238E27FC236}">
                <a16:creationId xmlns:a16="http://schemas.microsoft.com/office/drawing/2014/main" id="{DD73B865-5842-48F9-ACA3-DCD207E4094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80674BF-5D6A-4853-967E-673D3E1E9BEA}" type="slidenum">
              <a:rPr lang="en-US" altLang="en-US" sz="1200"/>
              <a:pPr/>
              <a:t>9</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9657299-67EB-4C0E-AFE1-7A3980ECB924}"/>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7EAD9ABB-9848-4FFF-A3BA-0CABE10ADF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6628" name="Slide Number Placeholder 3">
            <a:extLst>
              <a:ext uri="{FF2B5EF4-FFF2-40B4-BE49-F238E27FC236}">
                <a16:creationId xmlns:a16="http://schemas.microsoft.com/office/drawing/2014/main" id="{ABC77930-E875-4C52-A50B-AD18719DC38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C8A5635-D9A4-4D91-82E4-9CEAD6B3ED0A}" type="slidenum">
              <a:rPr lang="en-US" altLang="en-US" sz="1200"/>
              <a:pPr/>
              <a:t>10</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654EC1E-148F-4E5A-AE8D-76372DE82355}"/>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59911A0B-669F-4821-AB0A-89A38AD1AB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u="sng">
                <a:latin typeface="Arial" panose="020B0604020202020204" pitchFamily="34" charset="0"/>
                <a:ea typeface="ＭＳ Ｐゴシック" panose="020B0600070205080204" pitchFamily="34" charset="-128"/>
                <a:cs typeface="Arial" panose="020B0604020202020204" pitchFamily="34" charset="0"/>
              </a:rPr>
              <a:t>Teacher’s Guide:</a:t>
            </a:r>
          </a:p>
          <a:p>
            <a:pPr eaLnBrk="1" hangingPunct="1">
              <a:spcBef>
                <a:spcPct val="0"/>
              </a:spcBef>
            </a:pPr>
            <a:r>
              <a:rPr lang="en-US" altLang="en-US">
                <a:latin typeface="Arial" panose="020B0604020202020204" pitchFamily="34" charset="0"/>
                <a:ea typeface="ＭＳ Ｐゴシック" panose="020B0600070205080204" pitchFamily="34" charset="-128"/>
                <a:cs typeface="Arial" panose="020B0604020202020204" pitchFamily="34" charset="0"/>
              </a:rPr>
              <a:t>The NURS mnemonic can provide a framework for approaching communication with an angry or difficult parent. </a:t>
            </a:r>
          </a:p>
          <a:p>
            <a:pPr eaLnBrk="1" hangingPunct="1">
              <a:spcBef>
                <a:spcPct val="0"/>
              </a:spcBef>
            </a:pPr>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7652" name="Slide Number Placeholder 3">
            <a:extLst>
              <a:ext uri="{FF2B5EF4-FFF2-40B4-BE49-F238E27FC236}">
                <a16:creationId xmlns:a16="http://schemas.microsoft.com/office/drawing/2014/main" id="{ED251A9E-AAA4-449E-B253-4B183BF2006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FF2271D-FB71-4AA1-BF02-7144891051DA}" type="slidenum">
              <a:rPr lang="en-US" altLang="en-US" sz="1200"/>
              <a:pPr/>
              <a:t>11</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DDD8DBBF-78D8-4050-8A9A-E08B247584C5}"/>
              </a:ext>
            </a:extLst>
          </p:cNvPr>
          <p:cNvSpPr>
            <a:spLocks noGrp="1" noRot="1" noChangeAspect="1" noTextEdit="1"/>
          </p:cNvSpPr>
          <p:nvPr>
            <p:ph type="sldImg"/>
          </p:nvPr>
        </p:nvSpPr>
        <p:spPr>
          <a:ln/>
        </p:spPr>
      </p:sp>
      <p:sp>
        <p:nvSpPr>
          <p:cNvPr id="28675" name="Notes Placeholder 2">
            <a:extLst>
              <a:ext uri="{FF2B5EF4-FFF2-40B4-BE49-F238E27FC236}">
                <a16:creationId xmlns:a16="http://schemas.microsoft.com/office/drawing/2014/main" id="{8F6CB1EE-5BE5-4ECA-B427-EFA082A4A8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a:latin typeface="Arial" panose="020B0604020202020204" pitchFamily="34" charset="0"/>
                <a:ea typeface="ＭＳ Ｐゴシック" panose="020B0600070205080204" pitchFamily="34" charset="-128"/>
                <a:cs typeface="Arial" panose="020B0604020202020204" pitchFamily="34" charset="0"/>
              </a:rPr>
              <a:t>Teacher’s Guide</a:t>
            </a:r>
          </a:p>
          <a:p>
            <a:r>
              <a:rPr lang="en-US" altLang="en-US">
                <a:latin typeface="Arial" panose="020B0604020202020204" pitchFamily="34" charset="0"/>
                <a:ea typeface="ＭＳ Ｐゴシック" panose="020B0600070205080204" pitchFamily="34" charset="-128"/>
                <a:cs typeface="Arial" panose="020B0604020202020204" pitchFamily="34" charset="0"/>
              </a:rPr>
              <a:t>Ask the learners to think back to Case Two. Ask them to use the NURS mnemonic to generate possible responses to Mrs. S.</a:t>
            </a:r>
          </a:p>
          <a:p>
            <a:endParaRPr lang="en-US" altLang="en-US">
              <a:latin typeface="Arial" panose="020B0604020202020204" pitchFamily="34" charset="0"/>
              <a:ea typeface="ＭＳ Ｐゴシック" panose="020B0600070205080204" pitchFamily="34" charset="-128"/>
              <a:cs typeface="Arial" panose="020B0604020202020204" pitchFamily="34" charset="0"/>
            </a:endParaRPr>
          </a:p>
          <a:p>
            <a:r>
              <a:rPr lang="en-US" altLang="en-US">
                <a:latin typeface="Arial" panose="020B0604020202020204" pitchFamily="34" charset="0"/>
                <a:ea typeface="ＭＳ Ｐゴシック" panose="020B0600070205080204" pitchFamily="34" charset="-128"/>
                <a:cs typeface="Arial" panose="020B0604020202020204" pitchFamily="34" charset="0"/>
              </a:rPr>
              <a:t>One example of a response, using the NURS mnemonic, is given.</a:t>
            </a:r>
          </a:p>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28676" name="Slide Number Placeholder 3">
            <a:extLst>
              <a:ext uri="{FF2B5EF4-FFF2-40B4-BE49-F238E27FC236}">
                <a16:creationId xmlns:a16="http://schemas.microsoft.com/office/drawing/2014/main" id="{D1571DA8-43C9-48A7-A297-530103148D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BF5E559-088B-44B8-A5C2-082D530D8FC3}" type="slidenum">
              <a:rPr lang="en-US" altLang="en-US" sz="1200"/>
              <a:pPr/>
              <a:t>12</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240425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4138235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33529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62938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1895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029581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479799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38897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3359697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7F6EE4-2AD7-4269-8F53-1028C1531BA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52195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7F6EE4-2AD7-4269-8F53-1028C1531BA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94887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7F6EE4-2AD7-4269-8F53-1028C1531BA9}"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6904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7F6EE4-2AD7-4269-8F53-1028C1531BA9}"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66061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F6EE4-2AD7-4269-8F53-1028C1531BA9}"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32293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7F6EE4-2AD7-4269-8F53-1028C1531BA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2557595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F6EE4-2AD7-4269-8F53-1028C1531BA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4A0E4-307F-43F1-8529-D7E62DB2325D}" type="slidenum">
              <a:rPr lang="en-US" smtClean="0"/>
              <a:t>‹#›</a:t>
            </a:fld>
            <a:endParaRPr lang="en-US"/>
          </a:p>
        </p:txBody>
      </p:sp>
    </p:spTree>
    <p:extLst>
      <p:ext uri="{BB962C8B-B14F-4D97-AF65-F5344CB8AC3E}">
        <p14:creationId xmlns:p14="http://schemas.microsoft.com/office/powerpoint/2010/main" val="126205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7F6EE4-2AD7-4269-8F53-1028C1531BA9}" type="datetimeFigureOut">
              <a:rPr lang="en-US" smtClean="0"/>
              <a:t>6/24/2020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D4A0E4-307F-43F1-8529-D7E62DB2325D}" type="slidenum">
              <a:rPr lang="en-US" smtClean="0"/>
              <a:t>‹#›</a:t>
            </a:fld>
            <a:endParaRPr lang="en-US"/>
          </a:p>
        </p:txBody>
      </p:sp>
    </p:spTree>
    <p:extLst>
      <p:ext uri="{BB962C8B-B14F-4D97-AF65-F5344CB8AC3E}">
        <p14:creationId xmlns:p14="http://schemas.microsoft.com/office/powerpoint/2010/main" val="3375591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creativecommons.org/licenses/by-sa/3.0/" TargetMode="External"/><Relationship Id="rId4" Type="http://schemas.openxmlformats.org/officeDocument/2006/relationships/hyperlink" Target="https://raedmansour.com/2013/01/12/health-com-defined/" TargetMode="Externa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www.customercrossroads.com/customercrossroads/2006/03/how_many_is_too.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obliano.wordpress.com/2012/02/06/communication-breakdown/" TargetMode="External"/><Relationship Id="rId2" Type="http://schemas.openxmlformats.org/officeDocument/2006/relationships/image" Target="../media/image26.jpg"/><Relationship Id="rId1" Type="http://schemas.openxmlformats.org/officeDocument/2006/relationships/slideLayout" Target="../slideLayouts/slideLayout2.xml"/><Relationship Id="rId4" Type="http://schemas.openxmlformats.org/officeDocument/2006/relationships/hyperlink" Target="https://creativecommons.org/licenses/by-nd/3.0/" TargetMode="Externa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hyperlink" Target="http://www.uptodate.com/contents/topic.do?topicKey=PC/276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sgim.org/userfiles/file/AMHandouts/AM06/handouts/WD03.pdf"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rebelem.com/benefit-adjunct-prednisone-therapy-community-acquired-pneumonia/"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2A251-6FEC-4467-ACE0-8958EAD005DA}"/>
              </a:ext>
            </a:extLst>
          </p:cNvPr>
          <p:cNvSpPr>
            <a:spLocks noGrp="1"/>
          </p:cNvSpPr>
          <p:nvPr>
            <p:ph type="ctrTitle"/>
          </p:nvPr>
        </p:nvSpPr>
        <p:spPr/>
        <p:txBody>
          <a:bodyPr/>
          <a:lstStyle/>
          <a:p>
            <a:r>
              <a:rPr lang="en-US" dirty="0"/>
              <a:t>Communication on Nights</a:t>
            </a:r>
          </a:p>
        </p:txBody>
      </p:sp>
      <p:sp>
        <p:nvSpPr>
          <p:cNvPr id="3" name="Subtitle 2">
            <a:extLst>
              <a:ext uri="{FF2B5EF4-FFF2-40B4-BE49-F238E27FC236}">
                <a16:creationId xmlns:a16="http://schemas.microsoft.com/office/drawing/2014/main" id="{126362C9-2EF2-45C3-B835-4103FCBC01DE}"/>
              </a:ext>
            </a:extLst>
          </p:cNvPr>
          <p:cNvSpPr>
            <a:spLocks noGrp="1"/>
          </p:cNvSpPr>
          <p:nvPr>
            <p:ph type="subTitle" idx="1"/>
          </p:nvPr>
        </p:nvSpPr>
        <p:spPr/>
        <p:txBody>
          <a:bodyPr/>
          <a:lstStyle/>
          <a:p>
            <a:r>
              <a:rPr lang="en-US" dirty="0"/>
              <a:t>Adapted from the National Pediatric Nighttime Curriculum: Jennifer Maniscalco, MD, MPH (Children’s Hospital Los Angeles)</a:t>
            </a:r>
          </a:p>
        </p:txBody>
      </p:sp>
    </p:spTree>
    <p:extLst>
      <p:ext uri="{BB962C8B-B14F-4D97-AF65-F5344CB8AC3E}">
        <p14:creationId xmlns:p14="http://schemas.microsoft.com/office/powerpoint/2010/main" val="408969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9521F5ED-1046-4DF6-84A7-4E84A9206FB2}"/>
              </a:ext>
            </a:extLst>
          </p:cNvPr>
          <p:cNvSpPr>
            <a:spLocks noGrp="1"/>
          </p:cNvSpPr>
          <p:nvPr>
            <p:ph idx="4294967295"/>
          </p:nvPr>
        </p:nvSpPr>
        <p:spPr>
          <a:xfrm>
            <a:off x="1305059" y="1071853"/>
            <a:ext cx="8229600" cy="4529138"/>
          </a:xfrm>
        </p:spPr>
        <p:txBody>
          <a:bodyPr/>
          <a:lstStyle/>
          <a:p>
            <a:pPr>
              <a:buFont typeface="Arial" panose="020B0604020202020204" pitchFamily="34" charset="0"/>
              <a:buNone/>
            </a:pPr>
            <a:r>
              <a:rPr lang="en-US" altLang="en-US" sz="3600" dirty="0">
                <a:ea typeface="ＭＳ Ｐゴシック" panose="020B0600070205080204" pitchFamily="34" charset="-128"/>
                <a:cs typeface="Trebuchet MS" panose="020B0603020202020204" pitchFamily="34" charset="0"/>
              </a:rPr>
              <a:t>	</a:t>
            </a:r>
          </a:p>
          <a:p>
            <a:pPr algn="ctr">
              <a:buFont typeface="Arial" panose="020B0604020202020204" pitchFamily="34" charset="0"/>
              <a:buNone/>
            </a:pPr>
            <a:r>
              <a:rPr lang="en-US" altLang="en-US" sz="3600" dirty="0">
                <a:ea typeface="ＭＳ Ｐゴシック" panose="020B0600070205080204" pitchFamily="34" charset="-128"/>
                <a:cs typeface="Trebuchet MS" panose="020B0603020202020204" pitchFamily="34" charset="0"/>
              </a:rPr>
              <a:t>	The most common element of an adversarial clinician-patient relationship is failed communication. </a:t>
            </a:r>
          </a:p>
        </p:txBody>
      </p:sp>
      <p:pic>
        <p:nvPicPr>
          <p:cNvPr id="3" name="Picture 2" descr="A close up of a newspaper&#10;&#10;Description automatically generated">
            <a:extLst>
              <a:ext uri="{FF2B5EF4-FFF2-40B4-BE49-F238E27FC236}">
                <a16:creationId xmlns:a16="http://schemas.microsoft.com/office/drawing/2014/main" id="{260F6BAC-5AE2-428C-852D-3EF32E05475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12654" y="4018080"/>
            <a:ext cx="3657600" cy="2609088"/>
          </a:xfrm>
          <a:prstGeom prst="rect">
            <a:avLst/>
          </a:prstGeom>
        </p:spPr>
      </p:pic>
      <p:sp>
        <p:nvSpPr>
          <p:cNvPr id="4" name="TextBox 3">
            <a:extLst>
              <a:ext uri="{FF2B5EF4-FFF2-40B4-BE49-F238E27FC236}">
                <a16:creationId xmlns:a16="http://schemas.microsoft.com/office/drawing/2014/main" id="{BD7982BD-4BC5-4692-BAED-3E9D9F4409E9}"/>
              </a:ext>
            </a:extLst>
          </p:cNvPr>
          <p:cNvSpPr txBox="1"/>
          <p:nvPr/>
        </p:nvSpPr>
        <p:spPr>
          <a:xfrm>
            <a:off x="2657341" y="6627168"/>
            <a:ext cx="3657600" cy="230832"/>
          </a:xfrm>
          <a:prstGeom prst="rect">
            <a:avLst/>
          </a:prstGeom>
          <a:noFill/>
        </p:spPr>
        <p:txBody>
          <a:bodyPr wrap="square" rtlCol="0">
            <a:spAutoFit/>
          </a:bodyPr>
          <a:lstStyle/>
          <a:p>
            <a:r>
              <a:rPr lang="en-US" sz="900">
                <a:hlinkClick r:id="rId4" tooltip="https://raedmansour.com/2013/01/12/health-com-defined/"/>
              </a:rPr>
              <a:t>This Photo</a:t>
            </a:r>
            <a:r>
              <a:rPr lang="en-US" sz="900"/>
              <a:t> by Unknown Author is licensed under </a:t>
            </a:r>
            <a:r>
              <a:rPr lang="en-US" sz="900">
                <a:hlinkClick r:id="rId5" tooltip="https://creativecommons.org/licenses/by-sa/3.0/"/>
              </a:rPr>
              <a:t>CC BY-SA</a:t>
            </a:r>
            <a:endParaRPr lang="en-US" sz="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a:extLst>
              <a:ext uri="{FF2B5EF4-FFF2-40B4-BE49-F238E27FC236}">
                <a16:creationId xmlns:a16="http://schemas.microsoft.com/office/drawing/2014/main" id="{E47A058A-C713-4546-9D44-294ADB28C393}"/>
              </a:ext>
            </a:extLst>
          </p:cNvPr>
          <p:cNvSpPr>
            <a:spLocks noGrp="1"/>
          </p:cNvSpPr>
          <p:nvPr>
            <p:ph type="title"/>
          </p:nvPr>
        </p:nvSpPr>
        <p:spPr>
          <a:xfrm>
            <a:off x="652481" y="1382486"/>
            <a:ext cx="3547581" cy="4093028"/>
          </a:xfrm>
        </p:spPr>
        <p:txBody>
          <a:bodyPr anchor="ctr">
            <a:normAutofit/>
          </a:bodyPr>
          <a:lstStyle/>
          <a:p>
            <a:r>
              <a:rPr lang="en-US" altLang="en-US" sz="4400">
                <a:ea typeface="ＭＳ Ｐゴシック" panose="020B0600070205080204" pitchFamily="34" charset="-128"/>
                <a:cs typeface="Trebuchet MS" panose="020B0603020202020204" pitchFamily="34" charset="0"/>
              </a:rPr>
              <a:t>NURS Mnemonic</a:t>
            </a:r>
          </a:p>
        </p:txBody>
      </p:sp>
      <p:grpSp>
        <p:nvGrpSpPr>
          <p:cNvPr id="75" name="Group 74">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76" name="Straight Connector 75">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6" name="Rectangle 85">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317" name="Content Placeholder 2">
            <a:extLst>
              <a:ext uri="{FF2B5EF4-FFF2-40B4-BE49-F238E27FC236}">
                <a16:creationId xmlns:a16="http://schemas.microsoft.com/office/drawing/2014/main" id="{03427AD7-324D-4DD8-B4C7-77D5BC6B93A0}"/>
              </a:ext>
            </a:extLst>
          </p:cNvPr>
          <p:cNvGraphicFramePr>
            <a:graphicFrameLocks noGrp="1"/>
          </p:cNvGraphicFramePr>
          <p:nvPr>
            <p:ph idx="1"/>
            <p:extLst>
              <p:ext uri="{D42A27DB-BD31-4B8C-83A1-F6EECF244321}">
                <p14:modId xmlns:p14="http://schemas.microsoft.com/office/powerpoint/2010/main" val="2393703229"/>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272FFF4-2A05-4817-8E2C-E9EB511BBB90}"/>
              </a:ext>
            </a:extLst>
          </p:cNvPr>
          <p:cNvSpPr>
            <a:spLocks noGrp="1"/>
          </p:cNvSpPr>
          <p:nvPr>
            <p:ph type="title"/>
          </p:nvPr>
        </p:nvSpPr>
        <p:spPr/>
        <p:txBody>
          <a:bodyPr/>
          <a:lstStyle/>
          <a:p>
            <a:pPr algn="ctr"/>
            <a:r>
              <a:rPr lang="en-US" altLang="en-US"/>
              <a:t>Case Two- Revisited</a:t>
            </a:r>
          </a:p>
        </p:txBody>
      </p:sp>
      <p:sp>
        <p:nvSpPr>
          <p:cNvPr id="3" name="Content Placeholder 2">
            <a:extLst>
              <a:ext uri="{FF2B5EF4-FFF2-40B4-BE49-F238E27FC236}">
                <a16:creationId xmlns:a16="http://schemas.microsoft.com/office/drawing/2014/main" id="{4C9F0096-F887-4B78-95F2-A44D1A8E6856}"/>
              </a:ext>
            </a:extLst>
          </p:cNvPr>
          <p:cNvSpPr>
            <a:spLocks noGrp="1"/>
          </p:cNvSpPr>
          <p:nvPr>
            <p:ph idx="1"/>
          </p:nvPr>
        </p:nvSpPr>
        <p:spPr/>
        <p:txBody>
          <a:bodyPr/>
          <a:lstStyle/>
          <a:p>
            <a:pPr algn="ctr">
              <a:buFont typeface="Wingdings" panose="05000000000000000000" pitchFamily="2" charset="2"/>
              <a:buNone/>
            </a:pPr>
            <a:r>
              <a:rPr lang="en-US" altLang="en-US" dirty="0"/>
              <a:t>	Using the NURS mnemonic, craft a response to Mrs. S.</a:t>
            </a:r>
          </a:p>
          <a:p>
            <a:pPr>
              <a:buFont typeface="Wingdings" panose="05000000000000000000" pitchFamily="2" charset="2"/>
              <a:buNone/>
            </a:pPr>
            <a:endParaRPr lang="en-US" altLang="en-US" dirty="0"/>
          </a:p>
          <a:p>
            <a:pPr>
              <a:buFont typeface="Wingdings" panose="05000000000000000000" pitchFamily="2" charset="2"/>
              <a:buNone/>
            </a:pPr>
            <a:r>
              <a:rPr lang="en-US" altLang="en-US" sz="1800" dirty="0"/>
              <a:t>	“Mrs. S, I can see that you are upset and I can understand why. It must be difficult to arrive at the hospital and learn that your son is now requiring oxygen. You’ve been juggling a lot, with having to go to take care of your other children and be here at the hospital with J.S. What questions can I answer for you now?</a:t>
            </a:r>
          </a:p>
          <a:p>
            <a:pPr>
              <a:buFont typeface="Wingdings" panose="05000000000000000000" pitchFamily="2" charset="2"/>
              <a:buNone/>
            </a:pPr>
            <a:endParaRPr lang="en-US" altLang="en-US" sz="1800" dirty="0"/>
          </a:p>
          <a:p>
            <a:pPr>
              <a:buFont typeface="Wingdings" panose="05000000000000000000" pitchFamily="2" charset="2"/>
              <a:buNone/>
            </a:pPr>
            <a:r>
              <a:rPr lang="en-US" altLang="en-US" sz="1800" dirty="0"/>
              <a:t>	I am sorry that we were not able to communicate better during the day. What would be the best way to make sure this type of thing doesn’t happen again?”</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6E77B2EF-1B11-401F-A97B-732BA5BBCF44}"/>
              </a:ext>
            </a:extLst>
          </p:cNvPr>
          <p:cNvSpPr>
            <a:spLocks noGrp="1"/>
          </p:cNvSpPr>
          <p:nvPr>
            <p:ph type="title"/>
          </p:nvPr>
        </p:nvSpPr>
        <p:spPr>
          <a:xfrm>
            <a:off x="1905000" y="685800"/>
            <a:ext cx="8229600" cy="744538"/>
          </a:xfrm>
        </p:spPr>
        <p:txBody>
          <a:bodyPr/>
          <a:lstStyle/>
          <a:p>
            <a:pPr algn="ctr"/>
            <a:r>
              <a:rPr lang="en-US" altLang="en-US" sz="2800">
                <a:ea typeface="ＭＳ Ｐゴシック" panose="020B0600070205080204" pitchFamily="34" charset="-128"/>
                <a:cs typeface="Trebuchet MS" panose="020B0603020202020204" pitchFamily="34" charset="0"/>
              </a:rPr>
              <a:t>Other tips for improving communication</a:t>
            </a:r>
          </a:p>
        </p:txBody>
      </p:sp>
      <p:sp>
        <p:nvSpPr>
          <p:cNvPr id="15363" name="Content Placeholder 4">
            <a:extLst>
              <a:ext uri="{FF2B5EF4-FFF2-40B4-BE49-F238E27FC236}">
                <a16:creationId xmlns:a16="http://schemas.microsoft.com/office/drawing/2014/main" id="{FDE5373A-4357-4222-8602-FE06DA1B6F88}"/>
              </a:ext>
            </a:extLst>
          </p:cNvPr>
          <p:cNvSpPr>
            <a:spLocks noGrp="1"/>
          </p:cNvSpPr>
          <p:nvPr>
            <p:ph idx="1"/>
          </p:nvPr>
        </p:nvSpPr>
        <p:spPr>
          <a:xfrm>
            <a:off x="1556197" y="1058069"/>
            <a:ext cx="8229600" cy="4895850"/>
          </a:xfrm>
        </p:spPr>
        <p:txBody>
          <a:bodyPr/>
          <a:lstStyle/>
          <a:p>
            <a:endParaRPr lang="en-US" altLang="en-US" sz="2000">
              <a:ea typeface="ＭＳ Ｐゴシック" panose="020B0600070205080204" pitchFamily="34" charset="-128"/>
              <a:cs typeface="Trebuchet MS" panose="020B0603020202020204" pitchFamily="34" charset="0"/>
            </a:endParaRPr>
          </a:p>
          <a:p>
            <a:r>
              <a:rPr lang="en-US" altLang="en-US" sz="2000">
                <a:ea typeface="ＭＳ Ｐゴシック" panose="020B0600070205080204" pitchFamily="34" charset="-128"/>
                <a:cs typeface="Trebuchet MS" panose="020B0603020202020204" pitchFamily="34" charset="0"/>
              </a:rPr>
              <a:t>Be patient-centered</a:t>
            </a:r>
          </a:p>
          <a:p>
            <a:r>
              <a:rPr lang="en-US" altLang="en-US" sz="2000">
                <a:ea typeface="ＭＳ Ｐゴシック" panose="020B0600070205080204" pitchFamily="34" charset="-128"/>
                <a:cs typeface="Trebuchet MS" panose="020B0603020202020204" pitchFamily="34" charset="0"/>
              </a:rPr>
              <a:t>Use open-ended questions and active listening</a:t>
            </a:r>
          </a:p>
          <a:p>
            <a:r>
              <a:rPr lang="en-US" altLang="en-US" sz="2000">
                <a:ea typeface="ＭＳ Ｐゴシック" panose="020B0600070205080204" pitchFamily="34" charset="-128"/>
                <a:cs typeface="Trebuchet MS" panose="020B0603020202020204" pitchFamily="34" charset="0"/>
              </a:rPr>
              <a:t>Echo and summarize what the patient says</a:t>
            </a:r>
          </a:p>
          <a:p>
            <a:r>
              <a:rPr lang="en-US" altLang="en-US" sz="2000">
                <a:ea typeface="ＭＳ Ｐゴシック" panose="020B0600070205080204" pitchFamily="34" charset="-128"/>
                <a:cs typeface="Trebuchet MS" panose="020B0603020202020204" pitchFamily="34" charset="0"/>
              </a:rPr>
              <a:t>Demonstrate empathy</a:t>
            </a:r>
          </a:p>
          <a:p>
            <a:r>
              <a:rPr lang="en-US" altLang="en-US" sz="2000">
                <a:ea typeface="ＭＳ Ｐゴシック" panose="020B0600070205080204" pitchFamily="34" charset="-128"/>
                <a:cs typeface="Trebuchet MS" panose="020B0603020202020204" pitchFamily="34" charset="0"/>
              </a:rPr>
              <a:t>Be self-aware </a:t>
            </a:r>
          </a:p>
          <a:p>
            <a:r>
              <a:rPr lang="en-US" altLang="en-US" sz="2000">
                <a:ea typeface="ＭＳ Ｐゴシック" panose="020B0600070205080204" pitchFamily="34" charset="-128"/>
                <a:cs typeface="Trebuchet MS" panose="020B0603020202020204" pitchFamily="34" charset="0"/>
              </a:rPr>
              <a:t>Incorporate knowledge about the patient’s personality</a:t>
            </a:r>
          </a:p>
          <a:p>
            <a:r>
              <a:rPr lang="en-US" altLang="en-US" sz="2000">
                <a:ea typeface="ＭＳ Ｐゴシック" panose="020B0600070205080204" pitchFamily="34" charset="-128"/>
                <a:cs typeface="Trebuchet MS" panose="020B0603020202020204" pitchFamily="34" charset="0"/>
              </a:rPr>
              <a:t>Acknowledge the problem</a:t>
            </a:r>
          </a:p>
          <a:p>
            <a:r>
              <a:rPr lang="en-US" altLang="en-US" sz="2000">
                <a:ea typeface="ＭＳ Ｐゴシック" panose="020B0600070205080204" pitchFamily="34" charset="-128"/>
                <a:cs typeface="Trebuchet MS" panose="020B0603020202020204" pitchFamily="34" charset="0"/>
              </a:rPr>
              <a:t>Use problem solving skills and participate in the solution</a:t>
            </a:r>
          </a:p>
          <a:p>
            <a:r>
              <a:rPr lang="en-US" altLang="en-US" sz="2000">
                <a:ea typeface="ＭＳ Ｐゴシック" panose="020B0600070205080204" pitchFamily="34" charset="-128"/>
                <a:cs typeface="Trebuchet MS" panose="020B0603020202020204" pitchFamily="34" charset="0"/>
              </a:rPr>
              <a:t>Set appropriate boundaries</a:t>
            </a:r>
          </a:p>
          <a:p>
            <a:r>
              <a:rPr lang="en-US" altLang="en-US" sz="2000">
                <a:ea typeface="ＭＳ Ｐゴシック" panose="020B0600070205080204" pitchFamily="34" charset="-128"/>
                <a:cs typeface="Trebuchet MS" panose="020B0603020202020204" pitchFamily="34" charset="0"/>
              </a:rPr>
              <a:t>Apologize when appropriate</a:t>
            </a:r>
          </a:p>
          <a:p>
            <a:endParaRPr lang="en-US" altLang="en-US" sz="2000">
              <a:ea typeface="ＭＳ Ｐゴシック" panose="020B0600070205080204" pitchFamily="34" charset="-128"/>
              <a:cs typeface="Trebuchet MS" panose="020B0603020202020204" pitchFamily="34" charset="0"/>
            </a:endParaRPr>
          </a:p>
          <a:p>
            <a:pPr>
              <a:buFont typeface="Wingdings" panose="05000000000000000000" pitchFamily="2" charset="2"/>
              <a:buNone/>
            </a:pPr>
            <a:endParaRPr lang="en-US" altLang="en-US" sz="2000">
              <a:ea typeface="ＭＳ Ｐゴシック" panose="020B0600070205080204" pitchFamily="34" charset="-128"/>
              <a:cs typeface="Trebuchet MS" panose="020B0603020202020204" pitchFamily="34" charset="0"/>
            </a:endParaRPr>
          </a:p>
          <a:p>
            <a:endParaRPr lang="en-US" altLang="en-US" sz="2000" dirty="0">
              <a:ea typeface="ＭＳ Ｐゴシック" panose="020B0600070205080204" pitchFamily="34" charset="-128"/>
              <a:cs typeface="Trebuchet MS" panose="020B0603020202020204" pitchFamily="34" charset="0"/>
            </a:endParaRPr>
          </a:p>
        </p:txBody>
      </p:sp>
      <p:pic>
        <p:nvPicPr>
          <p:cNvPr id="6" name="Picture 5" descr="A close up of a street sign on a pole&#10;&#10;Description automatically generated">
            <a:extLst>
              <a:ext uri="{FF2B5EF4-FFF2-40B4-BE49-F238E27FC236}">
                <a16:creationId xmlns:a16="http://schemas.microsoft.com/office/drawing/2014/main" id="{CE6D6CDF-BD1B-4270-AFA5-5A6F5E2038C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34549" y="2036153"/>
            <a:ext cx="3122599" cy="2576144"/>
          </a:xfrm>
          <a:prstGeom prst="rect">
            <a:avLst/>
          </a:prstGeom>
        </p:spPr>
      </p:pic>
      <p:sp>
        <p:nvSpPr>
          <p:cNvPr id="7" name="TextBox 6">
            <a:extLst>
              <a:ext uri="{FF2B5EF4-FFF2-40B4-BE49-F238E27FC236}">
                <a16:creationId xmlns:a16="http://schemas.microsoft.com/office/drawing/2014/main" id="{AA46D89F-9696-46EF-AB36-1DF41249CF87}"/>
              </a:ext>
            </a:extLst>
          </p:cNvPr>
          <p:cNvSpPr txBox="1"/>
          <p:nvPr/>
        </p:nvSpPr>
        <p:spPr>
          <a:xfrm>
            <a:off x="9684911" y="4653943"/>
            <a:ext cx="2172237" cy="369332"/>
          </a:xfrm>
          <a:prstGeom prst="rect">
            <a:avLst/>
          </a:prstGeom>
          <a:noFill/>
        </p:spPr>
        <p:txBody>
          <a:bodyPr wrap="square" rtlCol="0">
            <a:spAutoFit/>
          </a:bodyPr>
          <a:lstStyle/>
          <a:p>
            <a:r>
              <a:rPr lang="en-US" sz="900">
                <a:hlinkClick r:id="rId4" tooltip="http://www.customercrossroads.com/customercrossroads/2006/03/how_many_is_too.html"/>
              </a:rPr>
              <a:t>This Photo</a:t>
            </a:r>
            <a:r>
              <a:rPr lang="en-US" sz="900"/>
              <a:t> by Unknown Author is licensed under </a:t>
            </a:r>
            <a:r>
              <a:rPr lang="en-US" sz="900">
                <a:hlinkClick r:id="rId5" tooltip="https://creativecommons.org/licenses/by-nc-nd/3.0/"/>
              </a:rPr>
              <a:t>CC BY-NC-ND</a:t>
            </a:r>
            <a:endParaRPr lang="en-US" sz="9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Shape 2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57D6802-8075-49E1-B919-C1A759304ABC}"/>
              </a:ext>
            </a:extLst>
          </p:cNvPr>
          <p:cNvSpPr>
            <a:spLocks noGrp="1"/>
          </p:cNvSpPr>
          <p:nvPr>
            <p:ph type="title"/>
          </p:nvPr>
        </p:nvSpPr>
        <p:spPr>
          <a:xfrm>
            <a:off x="7181723" y="609600"/>
            <a:ext cx="4512989" cy="2227730"/>
          </a:xfrm>
        </p:spPr>
        <p:txBody>
          <a:bodyPr anchor="ctr">
            <a:normAutofit/>
          </a:bodyPr>
          <a:lstStyle/>
          <a:p>
            <a:r>
              <a:rPr lang="en-US">
                <a:solidFill>
                  <a:srgbClr val="FFFFFF"/>
                </a:solidFill>
              </a:rPr>
              <a:t>Communication	</a:t>
            </a:r>
          </a:p>
        </p:txBody>
      </p:sp>
      <p:pic>
        <p:nvPicPr>
          <p:cNvPr id="5" name="Picture 4" descr="A close up of a logo&#10;&#10;Description automatically generated">
            <a:extLst>
              <a:ext uri="{FF2B5EF4-FFF2-40B4-BE49-F238E27FC236}">
                <a16:creationId xmlns:a16="http://schemas.microsoft.com/office/drawing/2014/main" id="{304D2602-C9A3-4934-A735-65069E57BC5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57251" y="1464713"/>
            <a:ext cx="3856774" cy="4017472"/>
          </a:xfrm>
          <a:prstGeom prst="rect">
            <a:avLst/>
          </a:prstGeom>
        </p:spPr>
      </p:pic>
      <p:sp>
        <p:nvSpPr>
          <p:cNvPr id="3" name="Content Placeholder 2">
            <a:extLst>
              <a:ext uri="{FF2B5EF4-FFF2-40B4-BE49-F238E27FC236}">
                <a16:creationId xmlns:a16="http://schemas.microsoft.com/office/drawing/2014/main" id="{78F659AD-A557-412B-9C13-8F15763FF497}"/>
              </a:ext>
            </a:extLst>
          </p:cNvPr>
          <p:cNvSpPr>
            <a:spLocks noGrp="1"/>
          </p:cNvSpPr>
          <p:nvPr>
            <p:ph idx="1"/>
          </p:nvPr>
        </p:nvSpPr>
        <p:spPr>
          <a:xfrm>
            <a:off x="7181725" y="2837329"/>
            <a:ext cx="4512988" cy="3317938"/>
          </a:xfrm>
        </p:spPr>
        <p:txBody>
          <a:bodyPr anchor="t">
            <a:normAutofit/>
          </a:bodyPr>
          <a:lstStyle/>
          <a:p>
            <a:r>
              <a:rPr lang="en-US" dirty="0">
                <a:solidFill>
                  <a:srgbClr val="FFFFFF"/>
                </a:solidFill>
              </a:rPr>
              <a:t>Team should communicate with families throughout the day and update them about results, new treatments, course of care</a:t>
            </a:r>
          </a:p>
          <a:p>
            <a:r>
              <a:rPr lang="en-US" dirty="0">
                <a:solidFill>
                  <a:srgbClr val="FFFFFF"/>
                </a:solidFill>
              </a:rPr>
              <a:t>Having a good sign out with minimal distractions, that is thorough but concise, and that anticipates patient complications with appropriate contingency plans is important to providing contiguous clinical care  </a:t>
            </a:r>
          </a:p>
        </p:txBody>
      </p:sp>
      <p:sp>
        <p:nvSpPr>
          <p:cNvPr id="6" name="TextBox 5">
            <a:extLst>
              <a:ext uri="{FF2B5EF4-FFF2-40B4-BE49-F238E27FC236}">
                <a16:creationId xmlns:a16="http://schemas.microsoft.com/office/drawing/2014/main" id="{E3F90F5F-55B0-4586-B42F-A5735DAB10BF}"/>
              </a:ext>
            </a:extLst>
          </p:cNvPr>
          <p:cNvSpPr txBox="1"/>
          <p:nvPr/>
        </p:nvSpPr>
        <p:spPr>
          <a:xfrm>
            <a:off x="2071341" y="5282130"/>
            <a:ext cx="2542684"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robliano.wordpress.com/2012/02/06/communication-breakdown/">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d/3.0/">
                  <a:extLst>
                    <a:ext uri="{A12FA001-AC4F-418D-AE19-62706E023703}">
                      <ahyp:hlinkClr xmlns:ahyp="http://schemas.microsoft.com/office/drawing/2018/hyperlinkcolor" val="tx"/>
                    </a:ext>
                  </a:extLst>
                </a:hlinkClick>
              </a:rPr>
              <a:t>CC BY-ND</a:t>
            </a:r>
            <a:endParaRPr lang="en-US" sz="700">
              <a:solidFill>
                <a:srgbClr val="FFFFFF"/>
              </a:solidFill>
            </a:endParaRPr>
          </a:p>
        </p:txBody>
      </p:sp>
    </p:spTree>
    <p:extLst>
      <p:ext uri="{BB962C8B-B14F-4D97-AF65-F5344CB8AC3E}">
        <p14:creationId xmlns:p14="http://schemas.microsoft.com/office/powerpoint/2010/main" val="3991386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le 3">
            <a:extLst>
              <a:ext uri="{FF2B5EF4-FFF2-40B4-BE49-F238E27FC236}">
                <a16:creationId xmlns:a16="http://schemas.microsoft.com/office/drawing/2014/main" id="{5A64F4DD-4F19-4B70-8F79-C3495EBFA8EC}"/>
              </a:ext>
            </a:extLst>
          </p:cNvPr>
          <p:cNvSpPr>
            <a:spLocks noGrp="1"/>
          </p:cNvSpPr>
          <p:nvPr>
            <p:ph type="title"/>
          </p:nvPr>
        </p:nvSpPr>
        <p:spPr>
          <a:xfrm>
            <a:off x="677334" y="609600"/>
            <a:ext cx="8596668" cy="1320800"/>
          </a:xfrm>
        </p:spPr>
        <p:txBody>
          <a:bodyPr>
            <a:normAutofit/>
          </a:bodyPr>
          <a:lstStyle/>
          <a:p>
            <a:r>
              <a:rPr lang="en-US" altLang="en-US">
                <a:ea typeface="ＭＳ Ｐゴシック" panose="020B0600070205080204" pitchFamily="34" charset="-128"/>
                <a:cs typeface="Trebuchet MS" panose="020B0603020202020204" pitchFamily="34" charset="0"/>
              </a:rPr>
              <a:t>Take Home Points</a:t>
            </a:r>
          </a:p>
        </p:txBody>
      </p:sp>
      <p:graphicFrame>
        <p:nvGraphicFramePr>
          <p:cNvPr id="16394" name="Content Placeholder 4">
            <a:extLst>
              <a:ext uri="{FF2B5EF4-FFF2-40B4-BE49-F238E27FC236}">
                <a16:creationId xmlns:a16="http://schemas.microsoft.com/office/drawing/2014/main" id="{C74B1C7E-15AF-4F5F-A4D8-995580782CF3}"/>
              </a:ext>
            </a:extLst>
          </p:cNvPr>
          <p:cNvGraphicFramePr>
            <a:graphicFrameLocks noGrp="1"/>
          </p:cNvGraphicFramePr>
          <p:nvPr>
            <p:ph idx="1"/>
            <p:extLst>
              <p:ext uri="{D42A27DB-BD31-4B8C-83A1-F6EECF244321}">
                <p14:modId xmlns:p14="http://schemas.microsoft.com/office/powerpoint/2010/main" val="572882370"/>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71E99F4-2F95-47BE-97E0-1D446C4BDAD1}"/>
              </a:ext>
            </a:extLst>
          </p:cNvPr>
          <p:cNvSpPr>
            <a:spLocks noGrp="1"/>
          </p:cNvSpPr>
          <p:nvPr>
            <p:ph type="title"/>
          </p:nvPr>
        </p:nvSpPr>
        <p:spPr/>
        <p:txBody>
          <a:bodyPr/>
          <a:lstStyle/>
          <a:p>
            <a:r>
              <a:rPr lang="en-US" altLang="en-US" sz="2800">
                <a:ea typeface="ＭＳ Ｐゴシック" panose="020B0600070205080204" pitchFamily="34" charset="-128"/>
                <a:cs typeface="Trebuchet MS" panose="020B0603020202020204" pitchFamily="34" charset="0"/>
              </a:rPr>
              <a:t>References</a:t>
            </a:r>
            <a:endParaRPr lang="en-US" altLang="en-US">
              <a:ea typeface="ＭＳ Ｐゴシック" panose="020B0600070205080204" pitchFamily="34" charset="-128"/>
              <a:cs typeface="Trebuchet MS" panose="020B0603020202020204" pitchFamily="34" charset="0"/>
            </a:endParaRPr>
          </a:p>
        </p:txBody>
      </p:sp>
      <p:sp>
        <p:nvSpPr>
          <p:cNvPr id="17411" name="Content Placeholder 2">
            <a:extLst>
              <a:ext uri="{FF2B5EF4-FFF2-40B4-BE49-F238E27FC236}">
                <a16:creationId xmlns:a16="http://schemas.microsoft.com/office/drawing/2014/main" id="{D3731BDD-BAC8-4398-8F78-6F4BF750D7D6}"/>
              </a:ext>
            </a:extLst>
          </p:cNvPr>
          <p:cNvSpPr>
            <a:spLocks noGrp="1"/>
          </p:cNvSpPr>
          <p:nvPr>
            <p:ph idx="1"/>
          </p:nvPr>
        </p:nvSpPr>
        <p:spPr>
          <a:xfrm>
            <a:off x="1828800" y="2100263"/>
            <a:ext cx="8610600" cy="4271962"/>
          </a:xfrm>
        </p:spPr>
        <p:txBody>
          <a:bodyPr/>
          <a:lstStyle/>
          <a:p>
            <a:pPr marL="460375">
              <a:buFont typeface="Corbel" panose="020B0503020204020204" pitchFamily="34" charset="0"/>
              <a:buAutoNum type="arabicPeriod"/>
            </a:pPr>
            <a:r>
              <a:rPr lang="en-US" altLang="en-US" sz="1400">
                <a:ea typeface="ＭＳ Ｐゴシック" panose="020B0600070205080204" pitchFamily="34" charset="-128"/>
                <a:cs typeface="Trebuchet MS" panose="020B0603020202020204" pitchFamily="34" charset="0"/>
              </a:rPr>
              <a:t>Fortin AH, Dwamena FC, and Smith RC; The Difficult Patient; UpToDate; </a:t>
            </a:r>
            <a:r>
              <a:rPr lang="en-US" altLang="en-US" sz="1400">
                <a:ea typeface="ＭＳ Ｐゴシック" panose="020B0600070205080204" pitchFamily="34" charset="-128"/>
                <a:cs typeface="Trebuchet MS" panose="020B0603020202020204" pitchFamily="34" charset="0"/>
                <a:hlinkClick r:id="rId3"/>
              </a:rPr>
              <a:t>http://www.uptodate.com/contents/topic.do?topicKey=PC/2764</a:t>
            </a:r>
            <a:r>
              <a:rPr lang="en-US" altLang="en-US" sz="1400">
                <a:ea typeface="ＭＳ Ｐゴシック" panose="020B0600070205080204" pitchFamily="34" charset="-128"/>
                <a:cs typeface="Trebuchet MS" panose="020B0603020202020204" pitchFamily="34" charset="0"/>
              </a:rPr>
              <a:t>; updated March 24, 2010; accessed February 22, 2011. </a:t>
            </a:r>
          </a:p>
          <a:p>
            <a:pPr marL="460375">
              <a:buFont typeface="Corbel" panose="020B0503020204020204" pitchFamily="34" charset="0"/>
              <a:buAutoNum type="arabicPeriod"/>
            </a:pPr>
            <a:r>
              <a:rPr lang="en-US" altLang="en-US" sz="1400">
                <a:ea typeface="ＭＳ Ｐゴシック" panose="020B0600070205080204" pitchFamily="34" charset="-128"/>
                <a:cs typeface="Trebuchet MS" panose="020B0603020202020204" pitchFamily="34" charset="0"/>
              </a:rPr>
              <a:t>Levetown M and the Committee on Bioethics. Communicating with Children and Families: From Everyday Interactions to Skill in Conveying Distressing Information. </a:t>
            </a:r>
            <a:r>
              <a:rPr lang="en-US" altLang="en-US" sz="1400" i="1">
                <a:ea typeface="ＭＳ Ｐゴシック" panose="020B0600070205080204" pitchFamily="34" charset="-128"/>
                <a:cs typeface="Trebuchet MS" panose="020B0603020202020204" pitchFamily="34" charset="0"/>
              </a:rPr>
              <a:t>Pediatrics</a:t>
            </a:r>
            <a:r>
              <a:rPr lang="en-US" altLang="en-US" sz="1400">
                <a:ea typeface="ＭＳ Ｐゴシック" panose="020B0600070205080204" pitchFamily="34" charset="-128"/>
                <a:cs typeface="Trebuchet MS" panose="020B0603020202020204" pitchFamily="34" charset="0"/>
              </a:rPr>
              <a:t> 2008; 121: e1441-e1460.</a:t>
            </a:r>
          </a:p>
          <a:p>
            <a:pPr marL="460375">
              <a:buFont typeface="Corbel" panose="020B0503020204020204" pitchFamily="34" charset="0"/>
              <a:buAutoNum type="arabicPeriod"/>
            </a:pPr>
            <a:r>
              <a:rPr lang="en-US" altLang="en-US" sz="1400">
                <a:ea typeface="ＭＳ Ｐゴシック" panose="020B0600070205080204" pitchFamily="34" charset="-128"/>
                <a:cs typeface="Trebuchet MS" panose="020B0603020202020204" pitchFamily="34" charset="0"/>
              </a:rPr>
              <a:t>Strous RD, Ulman A, and Kolter M. The Hateful Patient Revisited: Relevance for 21</a:t>
            </a:r>
            <a:r>
              <a:rPr lang="en-US" altLang="en-US" sz="1400" baseline="30000">
                <a:ea typeface="ＭＳ Ｐゴシック" panose="020B0600070205080204" pitchFamily="34" charset="-128"/>
                <a:cs typeface="Trebuchet MS" panose="020B0603020202020204" pitchFamily="34" charset="0"/>
              </a:rPr>
              <a:t>st</a:t>
            </a:r>
            <a:r>
              <a:rPr lang="en-US" altLang="en-US" sz="1400">
                <a:ea typeface="ＭＳ Ｐゴシック" panose="020B0600070205080204" pitchFamily="34" charset="-128"/>
                <a:cs typeface="Trebuchet MS" panose="020B0603020202020204" pitchFamily="34" charset="0"/>
              </a:rPr>
              <a:t> Century Medicine. </a:t>
            </a:r>
            <a:r>
              <a:rPr lang="en-US" altLang="en-US" sz="1400" i="1">
                <a:ea typeface="ＭＳ Ｐゴシック" panose="020B0600070205080204" pitchFamily="34" charset="-128"/>
                <a:cs typeface="Trebuchet MS" panose="020B0603020202020204" pitchFamily="34" charset="0"/>
              </a:rPr>
              <a:t>Eur J Intern Med </a:t>
            </a:r>
            <a:r>
              <a:rPr lang="en-US" altLang="en-US" sz="1400">
                <a:ea typeface="ＭＳ Ｐゴシック" panose="020B0600070205080204" pitchFamily="34" charset="-128"/>
                <a:cs typeface="Trebuchet MS" panose="020B0603020202020204" pitchFamily="34" charset="0"/>
              </a:rPr>
              <a:t>2006; 17: 387-93.</a:t>
            </a:r>
          </a:p>
          <a:p>
            <a:pPr marL="460375">
              <a:buFont typeface="Corbel" panose="020B0503020204020204" pitchFamily="34" charset="0"/>
              <a:buAutoNum type="arabicPeriod"/>
            </a:pPr>
            <a:r>
              <a:rPr lang="en-US" altLang="en-US" sz="1400">
                <a:ea typeface="ＭＳ Ｐゴシック" panose="020B0600070205080204" pitchFamily="34" charset="-128"/>
                <a:cs typeface="Trebuchet MS" panose="020B0603020202020204" pitchFamily="34" charset="0"/>
              </a:rPr>
              <a:t>Su Rehman, DW Cope, RM Frankel, and S Wali; Expanding Our Skills for Dealing With Difficult Patient Workshop WD04; Society of General Internal Medicine; </a:t>
            </a:r>
            <a:r>
              <a:rPr lang="en-US" altLang="en-US" sz="1400">
                <a:ea typeface="ＭＳ Ｐゴシック" panose="020B0600070205080204" pitchFamily="34" charset="-128"/>
                <a:cs typeface="Trebuchet MS" panose="020B0603020202020204" pitchFamily="34" charset="0"/>
                <a:hlinkClick r:id="rId4"/>
              </a:rPr>
              <a:t>http://www.sgim.org/userfiles/file/AMHandouts/AM06/handouts/WD03.pdf</a:t>
            </a:r>
            <a:r>
              <a:rPr lang="en-US" altLang="en-US" sz="1400">
                <a:ea typeface="ＭＳ Ｐゴシック" panose="020B0600070205080204" pitchFamily="34" charset="-128"/>
                <a:cs typeface="Trebuchet MS" panose="020B0603020202020204" pitchFamily="34" charset="0"/>
              </a:rPr>
              <a:t>; April 28, 2006; accessed February 22, 2011.</a:t>
            </a:r>
          </a:p>
          <a:p>
            <a:pPr marL="460375">
              <a:buFont typeface="Corbel" panose="020B0503020204020204" pitchFamily="34" charset="0"/>
              <a:buAutoNum type="arabicPeriod"/>
            </a:pPr>
            <a:endParaRPr lang="en-US" altLang="en-US" sz="1400">
              <a:ea typeface="ＭＳ Ｐゴシック" panose="020B0600070205080204" pitchFamily="34" charset="-128"/>
              <a:cs typeface="Trebuchet MS" panose="020B0603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8" name="Title 1">
            <a:extLst>
              <a:ext uri="{FF2B5EF4-FFF2-40B4-BE49-F238E27FC236}">
                <a16:creationId xmlns:a16="http://schemas.microsoft.com/office/drawing/2014/main" id="{6C3C7408-19EB-48AF-AAF3-2F1C9028311C}"/>
              </a:ext>
            </a:extLst>
          </p:cNvPr>
          <p:cNvSpPr>
            <a:spLocks noGrp="1"/>
          </p:cNvSpPr>
          <p:nvPr>
            <p:ph type="title"/>
          </p:nvPr>
        </p:nvSpPr>
        <p:spPr>
          <a:xfrm>
            <a:off x="652481" y="1382486"/>
            <a:ext cx="3547581" cy="4093028"/>
          </a:xfrm>
        </p:spPr>
        <p:txBody>
          <a:bodyPr anchor="ctr">
            <a:normAutofit/>
          </a:bodyPr>
          <a:lstStyle/>
          <a:p>
            <a:br>
              <a:rPr lang="en-US" altLang="en-US" sz="4400">
                <a:ea typeface="ＭＳ Ｐゴシック" panose="020B0600070205080204" pitchFamily="34" charset="-128"/>
                <a:cs typeface="Trebuchet MS" panose="020B0603020202020204" pitchFamily="34" charset="0"/>
              </a:rPr>
            </a:br>
            <a:r>
              <a:rPr lang="en-US" altLang="en-US" sz="4400">
                <a:ea typeface="ＭＳ Ｐゴシック" panose="020B0600070205080204" pitchFamily="34" charset="-128"/>
                <a:cs typeface="Trebuchet MS" panose="020B0603020202020204" pitchFamily="34" charset="0"/>
              </a:rPr>
              <a:t>Objectives</a:t>
            </a:r>
            <a:br>
              <a:rPr lang="en-US" altLang="en-US" sz="4400">
                <a:ea typeface="ＭＳ Ｐゴシック" panose="020B0600070205080204" pitchFamily="34" charset="-128"/>
                <a:cs typeface="Trebuchet MS" panose="020B0603020202020204" pitchFamily="34" charset="0"/>
              </a:rPr>
            </a:br>
            <a:endParaRPr lang="en-US" altLang="en-US" sz="4400">
              <a:ea typeface="ＭＳ Ｐゴシック" panose="020B0600070205080204" pitchFamily="34" charset="-128"/>
              <a:cs typeface="Trebuchet MS" panose="020B0603020202020204" pitchFamily="34" charset="0"/>
            </a:endParaRPr>
          </a:p>
        </p:txBody>
      </p:sp>
      <p:grpSp>
        <p:nvGrpSpPr>
          <p:cNvPr id="75" name="Group 74">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76" name="Straight Connector 75">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6" name="Rectangle 85">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01" name="Content Placeholder 2">
            <a:extLst>
              <a:ext uri="{FF2B5EF4-FFF2-40B4-BE49-F238E27FC236}">
                <a16:creationId xmlns:a16="http://schemas.microsoft.com/office/drawing/2014/main" id="{398E155D-F107-4757-A854-D03A8471C2E4}"/>
              </a:ext>
            </a:extLst>
          </p:cNvPr>
          <p:cNvGraphicFramePr>
            <a:graphicFrameLocks noGrp="1"/>
          </p:cNvGraphicFramePr>
          <p:nvPr>
            <p:ph idx="1"/>
            <p:extLst>
              <p:ext uri="{D42A27DB-BD31-4B8C-83A1-F6EECF244321}">
                <p14:modId xmlns:p14="http://schemas.microsoft.com/office/powerpoint/2010/main" val="3760712782"/>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5" name="Rectangle 71">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3" name="Content Placeholder 2">
            <a:extLst>
              <a:ext uri="{FF2B5EF4-FFF2-40B4-BE49-F238E27FC236}">
                <a16:creationId xmlns:a16="http://schemas.microsoft.com/office/drawing/2014/main" id="{50DF1F1C-0675-46E4-BBA5-1612010806F6}"/>
              </a:ext>
            </a:extLst>
          </p:cNvPr>
          <p:cNvSpPr>
            <a:spLocks noGrp="1"/>
          </p:cNvSpPr>
          <p:nvPr>
            <p:ph idx="1"/>
          </p:nvPr>
        </p:nvSpPr>
        <p:spPr>
          <a:xfrm>
            <a:off x="677334" y="1253067"/>
            <a:ext cx="6155266" cy="4351866"/>
          </a:xfrm>
        </p:spPr>
        <p:txBody>
          <a:bodyPr anchor="ctr">
            <a:normAutofit/>
          </a:bodyPr>
          <a:lstStyle/>
          <a:p>
            <a:pPr>
              <a:lnSpc>
                <a:spcPct val="90000"/>
              </a:lnSpc>
              <a:buFont typeface="Arial" panose="020B0604020202020204" pitchFamily="34" charset="0"/>
              <a:buNone/>
            </a:pPr>
            <a:r>
              <a:rPr lang="en-US" altLang="en-US" sz="1500" dirty="0">
                <a:ea typeface="ＭＳ Ｐゴシック" panose="020B0600070205080204" pitchFamily="34" charset="-128"/>
                <a:cs typeface="Trebuchet MS" panose="020B0603020202020204" pitchFamily="34" charset="0"/>
              </a:rPr>
              <a:t>	Rania is a 5 year old girl with lobar pneumonia and effusion, hospitalized with respiratory distress and hypoxia. You are called to her bedside at 1 am because of worsening respiratory status. On exam, she appears ill and uncomfortable. She is febrile, tachypneic, with diminished breath sounds on the right base and both subcostal and intercostal retractions. Her parents, whom you have never met, are at the bedside and appear worried. </a:t>
            </a:r>
          </a:p>
          <a:p>
            <a:pPr>
              <a:lnSpc>
                <a:spcPct val="90000"/>
              </a:lnSpc>
            </a:pPr>
            <a:r>
              <a:rPr lang="en-US" altLang="en-US" sz="1500" i="1" dirty="0">
                <a:ea typeface="ＭＳ Ｐゴシック" panose="020B0600070205080204" pitchFamily="34" charset="-128"/>
                <a:cs typeface="Trebuchet MS" panose="020B0603020202020204" pitchFamily="34" charset="0"/>
              </a:rPr>
              <a:t>DISCUSSION: What are the challenges of communicating with the patient and parents in this situation?</a:t>
            </a:r>
          </a:p>
          <a:p>
            <a:pPr lvl="1">
              <a:lnSpc>
                <a:spcPct val="90000"/>
              </a:lnSpc>
            </a:pPr>
            <a:r>
              <a:rPr lang="en-US" altLang="en-US" sz="1500" dirty="0">
                <a:ea typeface="ＭＳ Ｐゴシック" panose="020B0600070205080204" pitchFamily="34" charset="-128"/>
                <a:cs typeface="Trebuchet MS" panose="020B0603020202020204" pitchFamily="34" charset="0"/>
              </a:rPr>
              <a:t>High acuity situation </a:t>
            </a:r>
          </a:p>
          <a:p>
            <a:pPr lvl="1">
              <a:lnSpc>
                <a:spcPct val="90000"/>
              </a:lnSpc>
            </a:pPr>
            <a:r>
              <a:rPr lang="en-US" altLang="en-US" sz="1500" dirty="0">
                <a:ea typeface="ＭＳ Ｐゴシック" panose="020B0600070205080204" pitchFamily="34" charset="-128"/>
                <a:cs typeface="Trebuchet MS" panose="020B0603020202020204" pitchFamily="34" charset="0"/>
              </a:rPr>
              <a:t>First encounter with the family and patient </a:t>
            </a:r>
          </a:p>
          <a:p>
            <a:pPr lvl="1">
              <a:lnSpc>
                <a:spcPct val="90000"/>
              </a:lnSpc>
            </a:pPr>
            <a:r>
              <a:rPr lang="en-US" altLang="en-US" sz="1500" dirty="0">
                <a:latin typeface="Arial" panose="020B0604020202020204" pitchFamily="34" charset="0"/>
                <a:ea typeface="ＭＳ Ｐゴシック" panose="020B0600070205080204" pitchFamily="34" charset="-128"/>
                <a:cs typeface="Arial" panose="020B0604020202020204" pitchFamily="34" charset="0"/>
              </a:rPr>
              <a:t>You have limited information about the patient and less time with patients due to increased patient load on nights</a:t>
            </a:r>
          </a:p>
          <a:p>
            <a:pPr lvl="1">
              <a:lnSpc>
                <a:spcPct val="90000"/>
              </a:lnSpc>
            </a:pPr>
            <a:r>
              <a:rPr lang="en-US" altLang="en-US" sz="1500" dirty="0">
                <a:latin typeface="Arial" panose="020B0604020202020204" pitchFamily="34" charset="0"/>
                <a:ea typeface="ＭＳ Ｐゴシック" panose="020B0600070205080204" pitchFamily="34" charset="-128"/>
                <a:cs typeface="Arial" panose="020B0604020202020204" pitchFamily="34" charset="0"/>
              </a:rPr>
              <a:t>Likely have multiple interruptions</a:t>
            </a:r>
          </a:p>
          <a:p>
            <a:pPr lvl="1">
              <a:lnSpc>
                <a:spcPct val="90000"/>
              </a:lnSpc>
            </a:pPr>
            <a:r>
              <a:rPr lang="en-US" altLang="en-US" sz="1500" dirty="0">
                <a:latin typeface="Arial" panose="020B0604020202020204" pitchFamily="34" charset="0"/>
                <a:ea typeface="ＭＳ Ｐゴシック" panose="020B0600070205080204" pitchFamily="34" charset="-128"/>
                <a:cs typeface="Arial" panose="020B0604020202020204" pitchFamily="34" charset="0"/>
              </a:rPr>
              <a:t>Patient and family likely to be tired </a:t>
            </a:r>
            <a:endParaRPr lang="en-US" altLang="en-US" sz="1500" dirty="0">
              <a:ea typeface="ＭＳ Ｐゴシック" panose="020B0600070205080204" pitchFamily="34" charset="-128"/>
              <a:cs typeface="Trebuchet MS" panose="020B0603020202020204" pitchFamily="34" charset="0"/>
            </a:endParaRPr>
          </a:p>
        </p:txBody>
      </p:sp>
      <p:sp>
        <p:nvSpPr>
          <p:cNvPr id="5126" name="Rectangle 73">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5127" name="Straight Connector 75">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5128" name="Straight Connector 77">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5129"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30"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31" name="Isosceles Triangle 83">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3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33"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34"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92" name="Isosceles Triangle 91">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22" name="Title 1">
            <a:extLst>
              <a:ext uri="{FF2B5EF4-FFF2-40B4-BE49-F238E27FC236}">
                <a16:creationId xmlns:a16="http://schemas.microsoft.com/office/drawing/2014/main" id="{27739629-C0CA-454E-869D-101F7528A4D5}"/>
              </a:ext>
            </a:extLst>
          </p:cNvPr>
          <p:cNvSpPr>
            <a:spLocks noGrp="1"/>
          </p:cNvSpPr>
          <p:nvPr>
            <p:ph type="title"/>
          </p:nvPr>
        </p:nvSpPr>
        <p:spPr>
          <a:xfrm>
            <a:off x="7829658" y="1253067"/>
            <a:ext cx="3371742" cy="4351866"/>
          </a:xfrm>
        </p:spPr>
        <p:txBody>
          <a:bodyPr anchor="ctr">
            <a:normAutofit/>
          </a:bodyPr>
          <a:lstStyle/>
          <a:p>
            <a:r>
              <a:rPr lang="en-US" altLang="en-US" dirty="0">
                <a:solidFill>
                  <a:schemeClr val="bg1"/>
                </a:solidFill>
                <a:ea typeface="ＭＳ Ｐゴシック" panose="020B0600070205080204" pitchFamily="34" charset="-128"/>
                <a:cs typeface="Trebuchet MS" panose="020B0603020202020204" pitchFamily="34" charset="0"/>
              </a:rPr>
              <a:t>Case 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15CCD523-6095-4DA7-98A5-B75942CC722C}"/>
              </a:ext>
            </a:extLst>
          </p:cNvPr>
          <p:cNvSpPr>
            <a:spLocks noGrp="1"/>
          </p:cNvSpPr>
          <p:nvPr>
            <p:ph type="title"/>
          </p:nvPr>
        </p:nvSpPr>
        <p:spPr>
          <a:xfrm>
            <a:off x="673754" y="643467"/>
            <a:ext cx="4203045" cy="1375608"/>
          </a:xfrm>
        </p:spPr>
        <p:txBody>
          <a:bodyPr anchor="ctr">
            <a:normAutofit/>
          </a:bodyPr>
          <a:lstStyle/>
          <a:p>
            <a:r>
              <a:rPr lang="en-US">
                <a:solidFill>
                  <a:schemeClr val="bg1"/>
                </a:solidFill>
              </a:rPr>
              <a:t>Case One Continued</a:t>
            </a:r>
          </a:p>
        </p:txBody>
      </p:sp>
      <p:sp>
        <p:nvSpPr>
          <p:cNvPr id="3" name="Content Placeholder 2">
            <a:extLst>
              <a:ext uri="{FF2B5EF4-FFF2-40B4-BE49-F238E27FC236}">
                <a16:creationId xmlns:a16="http://schemas.microsoft.com/office/drawing/2014/main" id="{2AC0CC8F-E8D9-4652-8005-8F8A376C26E3}"/>
              </a:ext>
            </a:extLst>
          </p:cNvPr>
          <p:cNvSpPr>
            <a:spLocks noGrp="1"/>
          </p:cNvSpPr>
          <p:nvPr>
            <p:ph idx="1"/>
          </p:nvPr>
        </p:nvSpPr>
        <p:spPr>
          <a:xfrm>
            <a:off x="673754" y="2160590"/>
            <a:ext cx="3973943" cy="3440110"/>
          </a:xfrm>
        </p:spPr>
        <p:txBody>
          <a:bodyPr>
            <a:normAutofit/>
          </a:bodyPr>
          <a:lstStyle/>
          <a:p>
            <a:r>
              <a:rPr lang="en-US" altLang="en-US" i="1" dirty="0">
                <a:solidFill>
                  <a:schemeClr val="bg1"/>
                </a:solidFill>
                <a:ea typeface="ＭＳ Ｐゴシック" panose="020B0600070205080204" pitchFamily="34" charset="-128"/>
                <a:cs typeface="Trebuchet MS" panose="020B0603020202020204" pitchFamily="34" charset="0"/>
              </a:rPr>
              <a:t>DISCUSSION: How would you approach the conversation with the parents and patient? </a:t>
            </a:r>
          </a:p>
          <a:p>
            <a:pPr lvl="1"/>
            <a:r>
              <a:rPr lang="en-US" altLang="en-US" i="1" dirty="0">
                <a:solidFill>
                  <a:schemeClr val="bg1"/>
                </a:solidFill>
                <a:ea typeface="ＭＳ Ｐゴシック" panose="020B0600070205080204" pitchFamily="34" charset="-128"/>
                <a:cs typeface="Trebuchet MS" panose="020B0603020202020204" pitchFamily="34" charset="0"/>
              </a:rPr>
              <a:t>Introduce yourself and your role, build rapport, gather data, review clinical course, give information, provide them with opportunities to ask questions and relay their concerns, validate their feelings and discuss course of action </a:t>
            </a:r>
          </a:p>
          <a:p>
            <a:endParaRPr lang="en-US" dirty="0">
              <a:solidFill>
                <a:schemeClr val="bg1"/>
              </a:solidFill>
            </a:endParaRPr>
          </a:p>
        </p:txBody>
      </p:sp>
      <p:pic>
        <p:nvPicPr>
          <p:cNvPr id="5" name="Picture 4" descr="A picture containing table, sitting, small, filled&#10;&#10;Description automatically generated">
            <a:extLst>
              <a:ext uri="{FF2B5EF4-FFF2-40B4-BE49-F238E27FC236}">
                <a16:creationId xmlns:a16="http://schemas.microsoft.com/office/drawing/2014/main" id="{A80D6722-8640-4784-8185-BD80372C56F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11089" y="972608"/>
            <a:ext cx="5113324" cy="4900269"/>
          </a:xfrm>
          <a:prstGeom prst="rect">
            <a:avLst/>
          </a:prstGeom>
        </p:spPr>
      </p:pic>
      <p:sp>
        <p:nvSpPr>
          <p:cNvPr id="17" name="Isosceles Triangle 1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6" name="TextBox 5">
            <a:extLst>
              <a:ext uri="{FF2B5EF4-FFF2-40B4-BE49-F238E27FC236}">
                <a16:creationId xmlns:a16="http://schemas.microsoft.com/office/drawing/2014/main" id="{06D4DA94-C8A5-4C9C-BB27-459FDECBAA63}"/>
              </a:ext>
            </a:extLst>
          </p:cNvPr>
          <p:cNvSpPr txBox="1"/>
          <p:nvPr/>
        </p:nvSpPr>
        <p:spPr>
          <a:xfrm>
            <a:off x="8537460" y="5672822"/>
            <a:ext cx="2686953"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rebelem.com/benefit-adjunct-prednisone-therapy-community-acquired-pneumonia/">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35138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4" name="Rectangle 72">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0" name="Title 1">
            <a:extLst>
              <a:ext uri="{FF2B5EF4-FFF2-40B4-BE49-F238E27FC236}">
                <a16:creationId xmlns:a16="http://schemas.microsoft.com/office/drawing/2014/main" id="{8A27D849-437A-47F2-AB0C-BB4FA6A7C58C}"/>
              </a:ext>
            </a:extLst>
          </p:cNvPr>
          <p:cNvSpPr>
            <a:spLocks noGrp="1"/>
          </p:cNvSpPr>
          <p:nvPr>
            <p:ph type="title"/>
          </p:nvPr>
        </p:nvSpPr>
        <p:spPr>
          <a:xfrm>
            <a:off x="652481" y="1382486"/>
            <a:ext cx="3547581" cy="4093028"/>
          </a:xfrm>
        </p:spPr>
        <p:txBody>
          <a:bodyPr anchor="ctr">
            <a:normAutofit/>
          </a:bodyPr>
          <a:lstStyle/>
          <a:p>
            <a:r>
              <a:rPr lang="en-US" altLang="en-US" sz="3700">
                <a:ea typeface="ＭＳ Ｐゴシック" panose="020B0600070205080204" pitchFamily="34" charset="-128"/>
                <a:cs typeface="Trebuchet MS" panose="020B0603020202020204" pitchFamily="34" charset="0"/>
              </a:rPr>
              <a:t>Physician-Parent-Child Communication</a:t>
            </a:r>
          </a:p>
        </p:txBody>
      </p:sp>
      <p:grpSp>
        <p:nvGrpSpPr>
          <p:cNvPr id="7175" name="Group 74">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76" name="Straight Connector 75">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7176" name="Rectangle 85">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177" name="Content Placeholder 2">
            <a:extLst>
              <a:ext uri="{FF2B5EF4-FFF2-40B4-BE49-F238E27FC236}">
                <a16:creationId xmlns:a16="http://schemas.microsoft.com/office/drawing/2014/main" id="{075184F5-5AC0-4A6B-8964-DA5AD1C69BB0}"/>
              </a:ext>
            </a:extLst>
          </p:cNvPr>
          <p:cNvGraphicFramePr>
            <a:graphicFrameLocks noGrp="1"/>
          </p:cNvGraphicFramePr>
          <p:nvPr>
            <p:ph idx="1"/>
            <p:extLst>
              <p:ext uri="{D42A27DB-BD31-4B8C-83A1-F6EECF244321}">
                <p14:modId xmlns:p14="http://schemas.microsoft.com/office/powerpoint/2010/main" val="2044479786"/>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091E311-9B70-498E-9A1A-E77D2C2E6049}"/>
              </a:ext>
            </a:extLst>
          </p:cNvPr>
          <p:cNvSpPr>
            <a:spLocks noGrp="1"/>
          </p:cNvSpPr>
          <p:nvPr>
            <p:ph type="title"/>
          </p:nvPr>
        </p:nvSpPr>
        <p:spPr/>
        <p:txBody>
          <a:bodyPr>
            <a:normAutofit fontScale="90000"/>
          </a:bodyPr>
          <a:lstStyle/>
          <a:p>
            <a:pPr algn="ctr"/>
            <a:br>
              <a:rPr lang="en-US" altLang="en-US" sz="3200">
                <a:ea typeface="ＭＳ Ｐゴシック" panose="020B0600070205080204" pitchFamily="34" charset="-128"/>
                <a:cs typeface="Trebuchet MS" panose="020B0603020202020204" pitchFamily="34" charset="0"/>
              </a:rPr>
            </a:br>
            <a:r>
              <a:rPr lang="en-US" altLang="en-US" sz="3200">
                <a:ea typeface="ＭＳ Ｐゴシック" panose="020B0600070205080204" pitchFamily="34" charset="-128"/>
                <a:cs typeface="Trebuchet MS" panose="020B0603020202020204" pitchFamily="34" charset="0"/>
              </a:rPr>
              <a:t>Case Two</a:t>
            </a:r>
            <a:br>
              <a:rPr lang="en-US" altLang="en-US">
                <a:ea typeface="ＭＳ Ｐゴシック" panose="020B0600070205080204" pitchFamily="34" charset="-128"/>
                <a:cs typeface="Trebuchet MS" panose="020B0603020202020204" pitchFamily="34" charset="0"/>
              </a:rPr>
            </a:br>
            <a:endParaRPr lang="en-US" altLang="en-US">
              <a:ea typeface="ＭＳ Ｐゴシック" panose="020B0600070205080204" pitchFamily="34" charset="-128"/>
              <a:cs typeface="Trebuchet MS" panose="020B0603020202020204" pitchFamily="34" charset="0"/>
            </a:endParaRPr>
          </a:p>
        </p:txBody>
      </p:sp>
      <p:sp>
        <p:nvSpPr>
          <p:cNvPr id="8195" name="Content Placeholder 2">
            <a:extLst>
              <a:ext uri="{FF2B5EF4-FFF2-40B4-BE49-F238E27FC236}">
                <a16:creationId xmlns:a16="http://schemas.microsoft.com/office/drawing/2014/main" id="{E4D0750F-2368-4190-88AC-7CDF8A67D92D}"/>
              </a:ext>
            </a:extLst>
          </p:cNvPr>
          <p:cNvSpPr>
            <a:spLocks noGrp="1"/>
          </p:cNvSpPr>
          <p:nvPr>
            <p:ph idx="1"/>
          </p:nvPr>
        </p:nvSpPr>
        <p:spPr>
          <a:xfrm>
            <a:off x="860868" y="1600200"/>
            <a:ext cx="8229600" cy="4648200"/>
          </a:xfrm>
        </p:spPr>
        <p:txBody>
          <a:bodyPr>
            <a:normAutofit fontScale="85000" lnSpcReduction="10000"/>
          </a:bodyPr>
          <a:lstStyle/>
          <a:p>
            <a:pPr>
              <a:buFont typeface="Wingdings" panose="05000000000000000000" pitchFamily="2" charset="2"/>
              <a:buNone/>
            </a:pPr>
            <a:r>
              <a:rPr lang="en-US" altLang="en-US" sz="2000" dirty="0">
                <a:ea typeface="ＭＳ Ｐゴシック" panose="020B0600070205080204" pitchFamily="34" charset="-128"/>
                <a:cs typeface="Trebuchet MS" panose="020B0603020202020204" pitchFamily="34" charset="0"/>
              </a:rPr>
              <a:t>	You finally have a moment to eat dinner at 2 am during your busy shift. Your pager alarms and the following message appears: “Patient J.S.’s mother is here. She is upset and asking to speak to the doctor. Please come ASAP.”</a:t>
            </a:r>
          </a:p>
          <a:p>
            <a:pPr>
              <a:buFont typeface="Wingdings" panose="05000000000000000000" pitchFamily="2" charset="2"/>
              <a:buNone/>
            </a:pPr>
            <a:r>
              <a:rPr lang="en-US" altLang="en-US" sz="2000" dirty="0">
                <a:ea typeface="ＭＳ Ｐゴシック" panose="020B0600070205080204" pitchFamily="34" charset="-128"/>
                <a:cs typeface="Trebuchet MS" panose="020B0603020202020204" pitchFamily="34" charset="0"/>
              </a:rPr>
              <a:t>	You groan in response. Mrs. S has become notorious on your team, a so-called “difficult parent,” because she is always upset and demanding of the provider’s time. You have been dreading receiving this page. You decide to eat your dinner quickly, and then go to the bedside.</a:t>
            </a:r>
          </a:p>
          <a:p>
            <a:r>
              <a:rPr lang="en-US" altLang="en-US" sz="2000" i="1" dirty="0">
                <a:ea typeface="ＭＳ Ｐゴシック" panose="020B0600070205080204" pitchFamily="34" charset="-128"/>
                <a:cs typeface="Trebuchet MS" panose="020B0603020202020204" pitchFamily="34" charset="0"/>
              </a:rPr>
              <a:t>DISCUSSION: What characteristics of the parent and provider contribute negatively to this situation?</a:t>
            </a:r>
          </a:p>
          <a:p>
            <a:pPr lvl="1"/>
            <a:r>
              <a:rPr lang="en-US" altLang="en-US" sz="1800" i="1" dirty="0">
                <a:ea typeface="ＭＳ Ｐゴシック" panose="020B0600070205080204" pitchFamily="34" charset="-128"/>
                <a:cs typeface="Trebuchet MS" panose="020B0603020202020204" pitchFamily="34" charset="0"/>
              </a:rPr>
              <a:t>Having a pre-conceived notion/ bringing negative energy to the situation, having avoidant behaviors. Parent being upset before you have come to speak to them </a:t>
            </a:r>
          </a:p>
          <a:p>
            <a:r>
              <a:rPr lang="en-US" altLang="en-US" sz="2000" i="1" dirty="0">
                <a:ea typeface="ＭＳ Ｐゴシック" panose="020B0600070205080204" pitchFamily="34" charset="-128"/>
                <a:cs typeface="Trebuchet MS" panose="020B0603020202020204" pitchFamily="34" charset="0"/>
              </a:rPr>
              <a:t>DISCUSSION: What approach would you use when talking to Mrs. S?</a:t>
            </a:r>
          </a:p>
          <a:p>
            <a:pPr lvl="1"/>
            <a:r>
              <a:rPr lang="en-US" altLang="en-US" sz="1800" i="1" dirty="0">
                <a:ea typeface="ＭＳ Ｐゴシック" panose="020B0600070205080204" pitchFamily="34" charset="-128"/>
                <a:cs typeface="Trebuchet MS" panose="020B0603020202020204" pitchFamily="34" charset="0"/>
              </a:rPr>
              <a:t>Prepare yourself for the interaction, approach it with calmness, review patient case and any potential concerns and how you will maintain professional demeanor when interacting with the family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876ECC0-0BD4-4D02-9516-9B1B4A34DD1F}"/>
              </a:ext>
            </a:extLst>
          </p:cNvPr>
          <p:cNvSpPr>
            <a:spLocks noGrp="1"/>
          </p:cNvSpPr>
          <p:nvPr>
            <p:ph type="title"/>
          </p:nvPr>
        </p:nvSpPr>
        <p:spPr/>
        <p:txBody>
          <a:bodyPr>
            <a:normAutofit fontScale="90000"/>
          </a:bodyPr>
          <a:lstStyle/>
          <a:p>
            <a:pPr algn="ctr"/>
            <a:br>
              <a:rPr lang="en-US" altLang="en-US" sz="3200">
                <a:ea typeface="ＭＳ Ｐゴシック" panose="020B0600070205080204" pitchFamily="34" charset="-128"/>
                <a:cs typeface="Trebuchet MS" panose="020B0603020202020204" pitchFamily="34" charset="0"/>
              </a:rPr>
            </a:br>
            <a:r>
              <a:rPr lang="en-US" altLang="en-US" sz="3200">
                <a:ea typeface="ＭＳ Ｐゴシック" panose="020B0600070205080204" pitchFamily="34" charset="-128"/>
                <a:cs typeface="Trebuchet MS" panose="020B0603020202020204" pitchFamily="34" charset="0"/>
              </a:rPr>
              <a:t>Case Two- Continued</a:t>
            </a:r>
            <a:br>
              <a:rPr lang="en-US" altLang="en-US">
                <a:ea typeface="ＭＳ Ｐゴシック" panose="020B0600070205080204" pitchFamily="34" charset="-128"/>
                <a:cs typeface="Trebuchet MS" panose="020B0603020202020204" pitchFamily="34" charset="0"/>
              </a:rPr>
            </a:br>
            <a:endParaRPr lang="en-US" altLang="en-US">
              <a:ea typeface="ＭＳ Ｐゴシック" panose="020B0600070205080204" pitchFamily="34" charset="-128"/>
              <a:cs typeface="Trebuchet MS" panose="020B0603020202020204" pitchFamily="34" charset="0"/>
            </a:endParaRPr>
          </a:p>
        </p:txBody>
      </p:sp>
      <p:sp>
        <p:nvSpPr>
          <p:cNvPr id="9219" name="Content Placeholder 2">
            <a:extLst>
              <a:ext uri="{FF2B5EF4-FFF2-40B4-BE49-F238E27FC236}">
                <a16:creationId xmlns:a16="http://schemas.microsoft.com/office/drawing/2014/main" id="{022CBA3D-37EC-4105-AD81-071073507BDF}"/>
              </a:ext>
            </a:extLst>
          </p:cNvPr>
          <p:cNvSpPr>
            <a:spLocks noGrp="1"/>
          </p:cNvSpPr>
          <p:nvPr>
            <p:ph idx="1"/>
          </p:nvPr>
        </p:nvSpPr>
        <p:spPr>
          <a:xfrm>
            <a:off x="860868" y="1600200"/>
            <a:ext cx="8229600" cy="4648200"/>
          </a:xfrm>
        </p:spPr>
        <p:txBody>
          <a:bodyPr>
            <a:normAutofit lnSpcReduction="10000"/>
          </a:bodyPr>
          <a:lstStyle/>
          <a:p>
            <a:pPr>
              <a:buFont typeface="Wingdings" panose="05000000000000000000" pitchFamily="2" charset="2"/>
              <a:buNone/>
            </a:pPr>
            <a:r>
              <a:rPr lang="en-US" altLang="en-US" sz="1800" dirty="0">
                <a:ea typeface="ＭＳ Ｐゴシック" panose="020B0600070205080204" pitchFamily="34" charset="-128"/>
                <a:cs typeface="Trebuchet MS" panose="020B0603020202020204" pitchFamily="34" charset="0"/>
              </a:rPr>
              <a:t>	You review your sign-out: J.S. is a 4 month old with bronchiolitis. Parents were not present or reachable by phone during day. You learn from the nurse that Mrs. S is upset because J.S. was placed on oxygen and she was not notified. </a:t>
            </a:r>
          </a:p>
          <a:p>
            <a:pPr>
              <a:buFont typeface="Wingdings" panose="05000000000000000000" pitchFamily="2" charset="2"/>
              <a:buNone/>
            </a:pPr>
            <a:r>
              <a:rPr lang="en-US" altLang="en-US" sz="1800" dirty="0">
                <a:ea typeface="ＭＳ Ｐゴシック" panose="020B0600070205080204" pitchFamily="34" charset="-128"/>
                <a:cs typeface="Trebuchet MS" panose="020B0603020202020204" pitchFamily="34" charset="0"/>
              </a:rPr>
              <a:t>	When you walk into the room, Mrs. S has her arms folded across her chest. You introduce yourself, and she responds by complaining about her son’s care and how no one is talking to her. You listen for a minute or two, and end up having to interrupt her to get a word in. You mention that your colleague called during the day but no one answered. Mrs. Smith just gets more upset, saying that there was no message and no one is keeping her informed. </a:t>
            </a:r>
          </a:p>
          <a:p>
            <a:r>
              <a:rPr lang="en-US" altLang="en-US" sz="1800" i="1" dirty="0">
                <a:ea typeface="ＭＳ Ｐゴシック" panose="020B0600070205080204" pitchFamily="34" charset="-128"/>
                <a:cs typeface="Trebuchet MS" panose="020B0603020202020204" pitchFamily="34" charset="0"/>
              </a:rPr>
              <a:t>What is the goal of the provider’s interaction with Mrs. S? </a:t>
            </a:r>
          </a:p>
          <a:p>
            <a:pPr lvl="1"/>
            <a:r>
              <a:rPr lang="en-US" altLang="en-US" i="1" dirty="0">
                <a:ea typeface="ＭＳ Ｐゴシック" panose="020B0600070205080204" pitchFamily="34" charset="-128"/>
                <a:cs typeface="Trebuchet MS" panose="020B0603020202020204" pitchFamily="34" charset="0"/>
              </a:rPr>
              <a:t>Alleviate concerns, provide education, establish good communication, ensure family is updated and understands patient condition and expectation</a:t>
            </a:r>
          </a:p>
          <a:p>
            <a:r>
              <a:rPr lang="en-US" altLang="en-US" sz="1800" i="1" dirty="0">
                <a:ea typeface="ＭＳ Ｐゴシック" panose="020B0600070205080204" pitchFamily="34" charset="-128"/>
                <a:cs typeface="Trebuchet MS" panose="020B0603020202020204" pitchFamily="34" charset="0"/>
              </a:rPr>
              <a:t>How is this goal best accomplished?</a:t>
            </a:r>
          </a:p>
          <a:p>
            <a:pPr lvl="1"/>
            <a:r>
              <a:rPr lang="en-US" altLang="en-US" i="1" dirty="0">
                <a:ea typeface="ＭＳ Ｐゴシック" panose="020B0600070205080204" pitchFamily="34" charset="-128"/>
                <a:cs typeface="Trebuchet MS" panose="020B0603020202020204" pitchFamily="34" charset="0"/>
              </a:rPr>
              <a:t>Active listening, validation of concerns </a:t>
            </a:r>
          </a:p>
          <a:p>
            <a:endParaRPr lang="en-US" altLang="en-US" dirty="0">
              <a:ea typeface="ＭＳ Ｐゴシック" panose="020B0600070205080204" pitchFamily="34" charset="-128"/>
              <a:cs typeface="Trebuchet MS" panose="020B0603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5" name="Straight Connector 74">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77"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78">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42" name="Title 1">
            <a:extLst>
              <a:ext uri="{FF2B5EF4-FFF2-40B4-BE49-F238E27FC236}">
                <a16:creationId xmlns:a16="http://schemas.microsoft.com/office/drawing/2014/main" id="{1F3EBEBD-A93D-4089-AE64-D277457F6F76}"/>
              </a:ext>
            </a:extLst>
          </p:cNvPr>
          <p:cNvSpPr>
            <a:spLocks noGrp="1"/>
          </p:cNvSpPr>
          <p:nvPr>
            <p:ph type="title"/>
          </p:nvPr>
        </p:nvSpPr>
        <p:spPr>
          <a:xfrm>
            <a:off x="677334" y="609600"/>
            <a:ext cx="8596668" cy="1320800"/>
          </a:xfrm>
        </p:spPr>
        <p:txBody>
          <a:bodyPr>
            <a:normAutofit/>
          </a:bodyPr>
          <a:lstStyle/>
          <a:p>
            <a:r>
              <a:rPr lang="en-US" altLang="en-US">
                <a:ea typeface="ＭＳ Ｐゴシック" panose="020B0600070205080204" pitchFamily="34" charset="-128"/>
                <a:cs typeface="Trebuchet MS" panose="020B0603020202020204" pitchFamily="34" charset="0"/>
              </a:rPr>
              <a:t>What is a difficult patient?</a:t>
            </a:r>
          </a:p>
        </p:txBody>
      </p:sp>
      <p:sp>
        <p:nvSpPr>
          <p:cNvPr id="10243" name="Content Placeholder 2">
            <a:extLst>
              <a:ext uri="{FF2B5EF4-FFF2-40B4-BE49-F238E27FC236}">
                <a16:creationId xmlns:a16="http://schemas.microsoft.com/office/drawing/2014/main" id="{E72A01F7-9E71-473A-B8B2-D507BC51E7DA}"/>
              </a:ext>
            </a:extLst>
          </p:cNvPr>
          <p:cNvSpPr>
            <a:spLocks noGrp="1"/>
          </p:cNvSpPr>
          <p:nvPr>
            <p:ph idx="1"/>
          </p:nvPr>
        </p:nvSpPr>
        <p:spPr>
          <a:xfrm>
            <a:off x="677334" y="2160589"/>
            <a:ext cx="8596668" cy="3880773"/>
          </a:xfrm>
        </p:spPr>
        <p:txBody>
          <a:bodyPr>
            <a:normAutofit/>
          </a:bodyPr>
          <a:lstStyle/>
          <a:p>
            <a:r>
              <a:rPr lang="en-US" altLang="en-US">
                <a:ea typeface="ＭＳ Ｐゴシック" panose="020B0600070205080204" pitchFamily="34" charset="-128"/>
                <a:cs typeface="Trebuchet MS" panose="020B0603020202020204" pitchFamily="34" charset="0"/>
              </a:rPr>
              <a:t>One who…</a:t>
            </a:r>
          </a:p>
          <a:p>
            <a:pPr lvl="1"/>
            <a:r>
              <a:rPr lang="en-US" altLang="en-US">
                <a:ea typeface="ＭＳ Ｐゴシック" panose="020B0600070205080204" pitchFamily="34" charset="-128"/>
                <a:cs typeface="Trebuchet MS" panose="020B0603020202020204" pitchFamily="34" charset="0"/>
              </a:rPr>
              <a:t>Raises negative feelings within the clinician</a:t>
            </a:r>
          </a:p>
          <a:p>
            <a:pPr lvl="1"/>
            <a:r>
              <a:rPr lang="en-US" altLang="en-US">
                <a:ea typeface="ＭＳ Ｐゴシック" panose="020B0600070205080204" pitchFamily="34" charset="-128"/>
                <a:cs typeface="Trebuchet MS" panose="020B0603020202020204" pitchFamily="34" charset="0"/>
              </a:rPr>
              <a:t>Causes the clinician to experience self-doubt (threatens clinician’s competence or control)</a:t>
            </a:r>
          </a:p>
          <a:p>
            <a:pPr lvl="1"/>
            <a:r>
              <a:rPr lang="en-US" altLang="en-US">
                <a:ea typeface="ＭＳ Ｐゴシック" panose="020B0600070205080204" pitchFamily="34" charset="-128"/>
                <a:cs typeface="Trebuchet MS" panose="020B0603020202020204" pitchFamily="34" charset="0"/>
              </a:rPr>
              <a:t>Has beliefs, values, or characteristics that differ from those of the clinician</a:t>
            </a:r>
          </a:p>
          <a:p>
            <a:pPr lvl="1"/>
            <a:r>
              <a:rPr lang="en-US" altLang="en-US">
                <a:ea typeface="ＭＳ Ｐゴシック" panose="020B0600070205080204" pitchFamily="34" charset="-128"/>
                <a:cs typeface="Trebuchet MS" panose="020B0603020202020204" pitchFamily="34" charset="0"/>
              </a:rPr>
              <a:t>Does not assume the role expected by the health care professional</a:t>
            </a:r>
          </a:p>
          <a:p>
            <a:pPr lvl="1"/>
            <a:r>
              <a:rPr lang="en-US" altLang="en-US">
                <a:ea typeface="ＭＳ Ｐゴシック" panose="020B0600070205080204" pitchFamily="34" charset="-128"/>
                <a:cs typeface="Trebuchet MS" panose="020B0603020202020204" pitchFamily="34" charset="0"/>
              </a:rPr>
              <a:t>Places extra demands on the clinician </a:t>
            </a:r>
          </a:p>
          <a:p>
            <a:pPr lvl="1"/>
            <a:r>
              <a:rPr lang="en-US" altLang="en-US">
                <a:ea typeface="ＭＳ Ｐゴシック" panose="020B0600070205080204" pitchFamily="34" charset="-128"/>
                <a:cs typeface="Trebuchet MS" panose="020B0603020202020204" pitchFamily="34" charset="0"/>
              </a:rPr>
              <a:t>Emotional/ expresses emotions</a:t>
            </a:r>
          </a:p>
          <a:p>
            <a:r>
              <a:rPr lang="en-US" altLang="en-US">
                <a:ea typeface="ＭＳ Ｐゴシック" panose="020B0600070205080204" pitchFamily="34" charset="-128"/>
                <a:cs typeface="Trebuchet MS" panose="020B0603020202020204" pitchFamily="34" charset="0"/>
              </a:rPr>
              <a:t>A difficult patient is one who impedes the clinician’s ability to establish a therapeutic relationship, but…</a:t>
            </a:r>
          </a:p>
          <a:p>
            <a:pPr>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5" name="Straight Connector 74">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77"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78">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1266" name="Title 1">
            <a:extLst>
              <a:ext uri="{FF2B5EF4-FFF2-40B4-BE49-F238E27FC236}">
                <a16:creationId xmlns:a16="http://schemas.microsoft.com/office/drawing/2014/main" id="{EE22E073-ABE7-492B-98EE-B50A28ED31C2}"/>
              </a:ext>
            </a:extLst>
          </p:cNvPr>
          <p:cNvSpPr>
            <a:spLocks noGrp="1"/>
          </p:cNvSpPr>
          <p:nvPr>
            <p:ph type="title"/>
          </p:nvPr>
        </p:nvSpPr>
        <p:spPr>
          <a:xfrm>
            <a:off x="677334" y="609600"/>
            <a:ext cx="8596668" cy="1320800"/>
          </a:xfrm>
        </p:spPr>
        <p:txBody>
          <a:bodyPr>
            <a:normAutofit/>
          </a:bodyPr>
          <a:lstStyle/>
          <a:p>
            <a:r>
              <a:rPr lang="en-US" altLang="en-US">
                <a:ea typeface="ＭＳ Ｐゴシック" panose="020B0600070205080204" pitchFamily="34" charset="-128"/>
                <a:cs typeface="Trebuchet MS" panose="020B0603020202020204" pitchFamily="34" charset="0"/>
              </a:rPr>
              <a:t>… It Takes Two!</a:t>
            </a:r>
          </a:p>
        </p:txBody>
      </p:sp>
      <p:sp>
        <p:nvSpPr>
          <p:cNvPr id="11267" name="Content Placeholder 2">
            <a:extLst>
              <a:ext uri="{FF2B5EF4-FFF2-40B4-BE49-F238E27FC236}">
                <a16:creationId xmlns:a16="http://schemas.microsoft.com/office/drawing/2014/main" id="{9BFC2872-F8EE-421A-97E0-95B3A9E1D5E0}"/>
              </a:ext>
            </a:extLst>
          </p:cNvPr>
          <p:cNvSpPr>
            <a:spLocks noGrp="1"/>
          </p:cNvSpPr>
          <p:nvPr>
            <p:ph idx="1"/>
          </p:nvPr>
        </p:nvSpPr>
        <p:spPr>
          <a:xfrm>
            <a:off x="677334" y="2160589"/>
            <a:ext cx="8596668" cy="3880773"/>
          </a:xfrm>
        </p:spPr>
        <p:txBody>
          <a:bodyPr>
            <a:normAutofit/>
          </a:bodyPr>
          <a:lstStyle/>
          <a:p>
            <a:pPr>
              <a:lnSpc>
                <a:spcPct val="90000"/>
              </a:lnSpc>
            </a:pPr>
            <a:r>
              <a:rPr lang="en-US" altLang="en-US">
                <a:ea typeface="ＭＳ Ｐゴシック" panose="020B0600070205080204" pitchFamily="34" charset="-128"/>
                <a:cs typeface="Trebuchet MS" panose="020B0603020202020204" pitchFamily="34" charset="0"/>
              </a:rPr>
              <a:t>The difficult patient must be viewed in context of the clinician and the clinician-patient relationship.</a:t>
            </a:r>
          </a:p>
          <a:p>
            <a:pPr>
              <a:lnSpc>
                <a:spcPct val="90000"/>
              </a:lnSpc>
            </a:pPr>
            <a:r>
              <a:rPr lang="en-US" altLang="en-US">
                <a:ea typeface="ＭＳ Ｐゴシック" panose="020B0600070205080204" pitchFamily="34" charset="-128"/>
                <a:cs typeface="Trebuchet MS" panose="020B0603020202020204" pitchFamily="34" charset="0"/>
              </a:rPr>
              <a:t>Physicians:</a:t>
            </a:r>
          </a:p>
          <a:p>
            <a:pPr lvl="1">
              <a:lnSpc>
                <a:spcPct val="90000"/>
              </a:lnSpc>
            </a:pPr>
            <a:r>
              <a:rPr lang="en-US" altLang="en-US">
                <a:ea typeface="ＭＳ Ｐゴシック" panose="020B0600070205080204" pitchFamily="34" charset="-128"/>
                <a:cs typeface="Trebuchet MS" panose="020B0603020202020204" pitchFamily="34" charset="0"/>
              </a:rPr>
              <a:t>Receive biomedical training, focused on identification and treatment of the disease</a:t>
            </a:r>
          </a:p>
          <a:p>
            <a:pPr lvl="1">
              <a:lnSpc>
                <a:spcPct val="90000"/>
              </a:lnSpc>
            </a:pPr>
            <a:r>
              <a:rPr lang="en-US" altLang="en-US">
                <a:ea typeface="ＭＳ Ｐゴシック" panose="020B0600070205080204" pitchFamily="34" charset="-128"/>
                <a:cs typeface="Trebuchet MS" panose="020B0603020202020204" pitchFamily="34" charset="0"/>
              </a:rPr>
              <a:t>May not receive adequate psychosocial training, focused on communication and relationship-building</a:t>
            </a:r>
          </a:p>
          <a:p>
            <a:pPr lvl="1">
              <a:lnSpc>
                <a:spcPct val="90000"/>
              </a:lnSpc>
            </a:pPr>
            <a:r>
              <a:rPr lang="en-US" altLang="en-US">
                <a:ea typeface="ＭＳ Ｐゴシック" panose="020B0600070205080204" pitchFamily="34" charset="-128"/>
                <a:cs typeface="Trebuchet MS" panose="020B0603020202020204" pitchFamily="34" charset="0"/>
              </a:rPr>
              <a:t>Often have negative emotional responses to patients that are not fully recognized and lead to unconstructive behaviors</a:t>
            </a:r>
          </a:p>
          <a:p>
            <a:pPr lvl="2">
              <a:lnSpc>
                <a:spcPct val="90000"/>
              </a:lnSpc>
            </a:pPr>
            <a:r>
              <a:rPr lang="en-US" altLang="en-US">
                <a:ea typeface="ＭＳ Ｐゴシック" panose="020B0600070205080204" pitchFamily="34" charset="-128"/>
                <a:cs typeface="Trebuchet MS" panose="020B0603020202020204" pitchFamily="34" charset="0"/>
              </a:rPr>
              <a:t>For example, avoiding speaking to the family, keeping interactions unusually brief leading to more miscommunication and resentment</a:t>
            </a:r>
          </a:p>
          <a:p>
            <a:pPr>
              <a:lnSpc>
                <a:spcPct val="90000"/>
              </a:lnSpc>
            </a:pPr>
            <a:r>
              <a:rPr lang="en-US" altLang="en-US">
                <a:ea typeface="ＭＳ Ｐゴシック" panose="020B0600070205080204" pitchFamily="34" charset="-128"/>
                <a:cs typeface="Trebuchet MS" panose="020B0603020202020204" pitchFamily="34" charset="0"/>
              </a:rPr>
              <a:t>Awareness of these responses is important to be able to improve communication skills</a:t>
            </a:r>
          </a:p>
          <a:p>
            <a:pPr lvl="1">
              <a:lnSpc>
                <a:spcPct val="90000"/>
              </a:lnSpc>
            </a:pPr>
            <a:endParaRPr lang="en-US" altLang="en-US">
              <a:ea typeface="ＭＳ Ｐゴシック" panose="020B0600070205080204" pitchFamily="34" charset="-128"/>
              <a:cs typeface="Trebuchet MS" panose="020B0603020202020204" pitchFamily="34" charset="0"/>
            </a:endParaRPr>
          </a:p>
          <a:p>
            <a:pPr lvl="1">
              <a:lnSpc>
                <a:spcPct val="90000"/>
              </a:lnSpc>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a:p>
            <a:pPr>
              <a:lnSpc>
                <a:spcPct val="90000"/>
              </a:lnSpc>
              <a:buFont typeface="Arial" panose="020B0604020202020204" pitchFamily="34" charset="0"/>
              <a:buNone/>
            </a:pPr>
            <a:endParaRPr lang="en-US" altLang="en-US">
              <a:ea typeface="ＭＳ Ｐゴシック" panose="020B0600070205080204" pitchFamily="34" charset="-128"/>
              <a:cs typeface="Trebuchet MS" panose="020B0603020202020204" pitchFamily="34" charset="0"/>
            </a:endParaRPr>
          </a:p>
        </p:txBody>
      </p:sp>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AE9B067EAD424891CDF970F6A4CC1A" ma:contentTypeVersion="10" ma:contentTypeDescription="Create a new document." ma:contentTypeScope="" ma:versionID="6631b4b975869d422f6813b998e3eab0">
  <xsd:schema xmlns:xsd="http://www.w3.org/2001/XMLSchema" xmlns:xs="http://www.w3.org/2001/XMLSchema" xmlns:p="http://schemas.microsoft.com/office/2006/metadata/properties" xmlns:ns3="b10a0e07-ee3a-44c9-8f9f-086711cdcabb" xmlns:ns4="24f3a668-811a-4f12-aec3-c14b5e48d8e4" targetNamespace="http://schemas.microsoft.com/office/2006/metadata/properties" ma:root="true" ma:fieldsID="4e80e1b6f9d5de75cac78b9c717bd27e" ns3:_="" ns4:_="">
    <xsd:import namespace="b10a0e07-ee3a-44c9-8f9f-086711cdcabb"/>
    <xsd:import namespace="24f3a668-811a-4f12-aec3-c14b5e48d8e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0a0e07-ee3a-44c9-8f9f-086711cdca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f3a668-811a-4f12-aec3-c14b5e48d8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90FF8B-A13E-422D-9033-BA4BCFB8B4F5}">
  <ds:schemaRefs>
    <ds:schemaRef ds:uri="http://schemas.microsoft.com/sharepoint/v3/contenttype/forms"/>
  </ds:schemaRefs>
</ds:datastoreItem>
</file>

<file path=customXml/itemProps2.xml><?xml version="1.0" encoding="utf-8"?>
<ds:datastoreItem xmlns:ds="http://schemas.openxmlformats.org/officeDocument/2006/customXml" ds:itemID="{76D1E9F4-11C2-4C06-892D-E5F2BE5673F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29BA0A8-4419-448D-B58F-64D96D0C3A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0a0e07-ee3a-44c9-8f9f-086711cdcabb"/>
    <ds:schemaRef ds:uri="24f3a668-811a-4f12-aec3-c14b5e48d8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2066</Words>
  <Application>Microsoft Office PowerPoint</Application>
  <PresentationFormat>Widescreen</PresentationFormat>
  <Paragraphs>156</Paragraphs>
  <Slides>16</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Corbel</vt:lpstr>
      <vt:lpstr>Trebuchet MS</vt:lpstr>
      <vt:lpstr>Wingdings</vt:lpstr>
      <vt:lpstr>Wingdings 3</vt:lpstr>
      <vt:lpstr>Facet</vt:lpstr>
      <vt:lpstr>Communication on Nights</vt:lpstr>
      <vt:lpstr> Objectives </vt:lpstr>
      <vt:lpstr>Case One</vt:lpstr>
      <vt:lpstr>Case One Continued</vt:lpstr>
      <vt:lpstr>Physician-Parent-Child Communication</vt:lpstr>
      <vt:lpstr> Case Two </vt:lpstr>
      <vt:lpstr> Case Two- Continued </vt:lpstr>
      <vt:lpstr>What is a difficult patient?</vt:lpstr>
      <vt:lpstr>… It Takes Two!</vt:lpstr>
      <vt:lpstr>PowerPoint Presentation</vt:lpstr>
      <vt:lpstr>NURS Mnemonic</vt:lpstr>
      <vt:lpstr>Case Two- Revisited</vt:lpstr>
      <vt:lpstr>Other tips for improving communication</vt:lpstr>
      <vt:lpstr>Communication </vt:lpstr>
      <vt:lpstr>Take Home Points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on Nights</dc:title>
  <dc:creator>Zeini, Mariam M.</dc:creator>
  <cp:lastModifiedBy>Zeini, Mariam M.</cp:lastModifiedBy>
  <cp:revision>1</cp:revision>
  <dcterms:created xsi:type="dcterms:W3CDTF">2020-06-24T14:30:03Z</dcterms:created>
  <dcterms:modified xsi:type="dcterms:W3CDTF">2020-06-24T14:30:28Z</dcterms:modified>
</cp:coreProperties>
</file>